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1"/>
  </p:notesMasterIdLst>
  <p:handoutMasterIdLst>
    <p:handoutMasterId r:id="rId12"/>
  </p:handoutMasterIdLst>
  <p:sldIdLst>
    <p:sldId id="282" r:id="rId2"/>
    <p:sldId id="281" r:id="rId3"/>
    <p:sldId id="283" r:id="rId4"/>
    <p:sldId id="280" r:id="rId5"/>
    <p:sldId id="279" r:id="rId6"/>
    <p:sldId id="275" r:id="rId7"/>
    <p:sldId id="276" r:id="rId8"/>
    <p:sldId id="277" r:id="rId9"/>
    <p:sldId id="278" r:id="rId10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35"/>
    <a:srgbClr val="FFC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53"/>
    <p:restoredTop sz="82826"/>
  </p:normalViewPr>
  <p:slideViewPr>
    <p:cSldViewPr snapToGrid="0" snapToObjects="1">
      <p:cViewPr varScale="1">
        <p:scale>
          <a:sx n="94" d="100"/>
          <a:sy n="94" d="100"/>
        </p:scale>
        <p:origin x="103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0E8ECA-C7AC-7845-A52E-00AE81A0CC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DE0BA-64B4-DD44-9FA6-404C16158E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4A579-9890-AC44-A4D0-F6C5D4CEAE7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F301E-7D39-EE44-BFB0-3608278CB2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66AAF8-E2E9-094C-953C-61C622266D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0EBD3-2B10-3B48-AEE7-73230F37D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39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B7095-64FF-254B-B1E8-5A6E981E729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DEE30-9F32-CF4E-8610-51EDD936F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9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leave this slide as the title slide for your presentation. Do not delete this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DEE30-9F32-CF4E-8610-51EDD936FF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5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923D3C-9112-464B-9320-28D4D088B8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270" y="1521278"/>
            <a:ext cx="11509920" cy="3815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DACC4A-FE29-6149-82E6-D0213265B5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270" y="0"/>
            <a:ext cx="4572000" cy="1828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D4AB86-B9D8-D548-ADAA-2B9672EA6424}"/>
              </a:ext>
            </a:extLst>
          </p:cNvPr>
          <p:cNvSpPr txBox="1"/>
          <p:nvPr userDrawn="1"/>
        </p:nvSpPr>
        <p:spPr>
          <a:xfrm>
            <a:off x="832756" y="5451021"/>
            <a:ext cx="1010738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10 – 12, 2019 </a:t>
            </a:r>
            <a:r>
              <a:rPr lang="en-US" sz="2300" dirty="0">
                <a:solidFill>
                  <a:srgbClr val="FFCB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Hyatt Rosemont, Rosemont, IL </a:t>
            </a:r>
            <a:r>
              <a:rPr lang="en-US" sz="2300" dirty="0">
                <a:solidFill>
                  <a:srgbClr val="FFCB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2300" b="1" dirty="0"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300" b="1" dirty="0" err="1"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ASSPLeadership</a:t>
            </a:r>
            <a:endParaRPr lang="en-US" sz="2300" b="1" dirty="0">
              <a:solidFill>
                <a:srgbClr val="0064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3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544148" cy="6858000"/>
          </a:xfrm>
        </p:spPr>
        <p:txBody>
          <a:bodyPr/>
          <a:lstStyle/>
          <a:p>
            <a:r>
              <a:rPr lang="en-US" dirty="0"/>
              <a:t>Place Medium/Small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3511367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3671090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445769-658F-A64F-B384-FDC163E12F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41179" y="1936375"/>
            <a:ext cx="6898522" cy="3765177"/>
          </a:xfrm>
        </p:spPr>
        <p:txBody>
          <a:bodyPr/>
          <a:lstStyle>
            <a:lvl1pPr marL="228600" indent="-228600"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214ECC-7313-3946-8C09-9792C3DDF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1178" y="398507"/>
            <a:ext cx="6898521" cy="1325563"/>
          </a:xfrm>
          <a:noFill/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FF8D5CB-F4BA-4F4F-8144-52F7AEB8D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41178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52C492-6E52-914D-B80E-9AD30160B4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6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E2CBAC-18C6-A74A-A794-D9D088FBE6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270" y="-238285"/>
            <a:ext cx="4572000" cy="1828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25C126-A13C-6A49-91A1-C344BA35EA6A}"/>
              </a:ext>
            </a:extLst>
          </p:cNvPr>
          <p:cNvSpPr/>
          <p:nvPr userDrawn="1"/>
        </p:nvSpPr>
        <p:spPr>
          <a:xfrm>
            <a:off x="0" y="1331495"/>
            <a:ext cx="12192000" cy="5526505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80D6BB-671F-7D49-A64C-B93399729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868453"/>
            <a:ext cx="9497682" cy="1828799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E1BE53B-828D-F541-992E-C9017DCB9A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76399" y="4094747"/>
            <a:ext cx="9497681" cy="2159602"/>
          </a:xfrm>
        </p:spPr>
        <p:txBody>
          <a:bodyPr/>
          <a:lstStyle>
            <a:lvl1pPr marL="0" indent="0">
              <a:buNone/>
              <a:defRPr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b="0" dirty="0"/>
              <a:t>Speaker/Presenters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42751B-4A8D-804D-85DE-0A753A9914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918" y="1331495"/>
            <a:ext cx="198065" cy="552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2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EFDCCEF-9AC5-CF45-BAFB-78DFD3F73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1E0F25-3D57-6145-BC53-213ABB1AA9F0}"/>
              </a:ext>
            </a:extLst>
          </p:cNvPr>
          <p:cNvSpPr/>
          <p:nvPr userDrawn="1"/>
        </p:nvSpPr>
        <p:spPr>
          <a:xfrm rot="5400000">
            <a:off x="6059438" y="-3565026"/>
            <a:ext cx="159025" cy="10601501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84E44-AA85-894F-ACD0-23E95C76FBEA}"/>
              </a:ext>
            </a:extLst>
          </p:cNvPr>
          <p:cNvSpPr/>
          <p:nvPr userDrawn="1"/>
        </p:nvSpPr>
        <p:spPr>
          <a:xfrm rot="5400000">
            <a:off x="6059437" y="-3438085"/>
            <a:ext cx="159027" cy="10601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F20A63-2164-DD49-977C-77E6647F3E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52921"/>
            <a:ext cx="10515600" cy="3430885"/>
          </a:xfrm>
        </p:spPr>
        <p:txBody>
          <a:bodyPr/>
          <a:lstStyle>
            <a:lvl1pPr marL="228600" indent="-228600"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CB03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CB03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5E6DC5-B283-0445-90AA-B5AF7B09C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03"/>
            <a:ext cx="10515600" cy="850909"/>
          </a:xfrm>
        </p:spPr>
        <p:txBody>
          <a:bodyPr anchor="b" anchorCtr="0"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 Overview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132371-690D-8443-B4AA-F2C124F7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4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25C126-A13C-6A49-91A1-C344BA35EA6A}"/>
              </a:ext>
            </a:extLst>
          </p:cNvPr>
          <p:cNvSpPr/>
          <p:nvPr userDrawn="1"/>
        </p:nvSpPr>
        <p:spPr>
          <a:xfrm>
            <a:off x="0" y="1317812"/>
            <a:ext cx="12192000" cy="4222378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80D6BB-671F-7D49-A64C-B93399729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0816" y="2316078"/>
            <a:ext cx="9497682" cy="2225841"/>
          </a:xfrm>
        </p:spPr>
        <p:txBody>
          <a:bodyPr>
            <a:normAutofit/>
          </a:bodyPr>
          <a:lstStyle>
            <a:lvl1pPr>
              <a:defRPr sz="5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Transition Slide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42751B-4A8D-804D-85DE-0A753A991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918" y="1317811"/>
            <a:ext cx="198065" cy="4222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7745FF-0BD5-BA47-9C79-5D4F673494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1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98507"/>
            <a:ext cx="10515600" cy="1325563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106970"/>
            <a:ext cx="10515600" cy="3716853"/>
          </a:xfrm>
        </p:spPr>
        <p:txBody>
          <a:bodyPr/>
          <a:lstStyle>
            <a:lvl1pPr marL="228600" indent="-228600"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 level copy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 level copy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8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98507"/>
            <a:ext cx="10515600" cy="1325563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 with numbered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106970"/>
            <a:ext cx="10515600" cy="3716853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1650" marR="0" indent="-4000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Numbered lists should follow this format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435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UcPeriod"/>
              <a:tabLst/>
              <a:defRPr/>
            </a:pPr>
            <a:r>
              <a:rPr lang="en-US" dirty="0"/>
              <a:t>Uppercase letters for second level numbered list</a:t>
            </a:r>
          </a:p>
          <a:p>
            <a:pPr lvl="1"/>
            <a:r>
              <a:rPr lang="en-US" dirty="0"/>
              <a:t>Second level copy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alphaLcPeriod"/>
              <a:tabLst/>
              <a:defRPr/>
            </a:pPr>
            <a:r>
              <a:rPr lang="en-US" dirty="0"/>
              <a:t>Lowercase letters for third level numbered list</a:t>
            </a:r>
          </a:p>
          <a:p>
            <a:pPr lvl="2"/>
            <a:r>
              <a:rPr lang="en-US" dirty="0"/>
              <a:t>Third level copy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marL="1771650" marR="0" lvl="3" indent="-4000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B03"/>
              </a:buClr>
              <a:buSzTx/>
              <a:buFont typeface="+mj-lt"/>
              <a:buAutoNum type="romanLcPeriod"/>
              <a:tabLst/>
              <a:defRPr/>
            </a:pPr>
            <a:r>
              <a:rPr lang="en-US" dirty="0"/>
              <a:t>Roman numerals for fourth level numbered list</a:t>
            </a:r>
          </a:p>
          <a:p>
            <a:pPr lvl="3"/>
            <a:r>
              <a:rPr lang="en-US" dirty="0"/>
              <a:t>Fourth level copy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B6FFD-8D31-B546-87EF-3DDF0D12C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98507"/>
            <a:ext cx="10515600" cy="1325563"/>
          </a:xfrm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8518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FB5065A-0AD2-4942-B84B-AA897E2950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72643"/>
            <a:ext cx="5181600" cy="3763963"/>
          </a:xfrm>
        </p:spPr>
        <p:txBody>
          <a:bodyPr/>
          <a:lstStyle>
            <a:lvl1pPr marL="228600" indent="-228600"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0B5BC9E-CA07-FF4F-BF4B-9F1C4C57AE9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6683" y="2072643"/>
            <a:ext cx="5181600" cy="3763963"/>
          </a:xfrm>
        </p:spPr>
        <p:txBody>
          <a:bodyPr/>
          <a:lstStyle>
            <a:lvl1pPr marL="228600" indent="-228600"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1365AD-2873-5140-B755-D53501D1A0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5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8749" y="0"/>
            <a:ext cx="11873250" cy="5910748"/>
          </a:xfrm>
        </p:spPr>
        <p:txBody>
          <a:bodyPr/>
          <a:lstStyle/>
          <a:p>
            <a:r>
              <a:rPr lang="en-US" dirty="0"/>
              <a:t>Place Full Slide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0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159723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187FA87-9DE0-584D-920C-E30B17761254}"/>
              </a:ext>
            </a:extLst>
          </p:cNvPr>
          <p:cNvSpPr txBox="1">
            <a:spLocks/>
          </p:cNvSpPr>
          <p:nvPr userDrawn="1"/>
        </p:nvSpPr>
        <p:spPr>
          <a:xfrm>
            <a:off x="838200" y="61851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E904B5-54B8-864F-8BB3-16E49652009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E297C-5D8B-2B4E-ACD6-92BAEEC444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7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7D442-6D99-FF45-84C8-5F42AF7DC9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184418" cy="6858000"/>
          </a:xfrm>
        </p:spPr>
        <p:txBody>
          <a:bodyPr/>
          <a:lstStyle/>
          <a:p>
            <a:r>
              <a:rPr lang="en-US" dirty="0"/>
              <a:t>Place Large Photo/Images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8DE3-CCF5-4048-BB43-4BCCE599E30F}"/>
              </a:ext>
            </a:extLst>
          </p:cNvPr>
          <p:cNvSpPr/>
          <p:nvPr userDrawn="1"/>
        </p:nvSpPr>
        <p:spPr>
          <a:xfrm>
            <a:off x="7184418" y="0"/>
            <a:ext cx="191807" cy="6858000"/>
          </a:xfrm>
          <a:prstGeom prst="rect">
            <a:avLst/>
          </a:prstGeom>
          <a:solidFill>
            <a:srgbClr val="00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7F3842-7B3A-5E47-9F99-70F229799985}"/>
              </a:ext>
            </a:extLst>
          </p:cNvPr>
          <p:cNvSpPr/>
          <p:nvPr userDrawn="1"/>
        </p:nvSpPr>
        <p:spPr>
          <a:xfrm>
            <a:off x="7344141" y="0"/>
            <a:ext cx="1590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445769-658F-A64F-B384-FDC163E12F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97253" y="1936375"/>
            <a:ext cx="3442447" cy="3765177"/>
          </a:xfrm>
        </p:spPr>
        <p:txBody>
          <a:bodyPr/>
          <a:lstStyle>
            <a:lvl1pPr marL="228600" indent="-228600">
              <a:buClr>
                <a:srgbClr val="006435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CB03"/>
              </a:buClr>
              <a:buFont typeface="Wingdings" pitchFamily="2" charset="2"/>
              <a:buChar char="§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B03"/>
              </a:buCl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Main copy shouldn’t be larger than Arial, 28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1"/>
            <a:r>
              <a:rPr lang="en-US" dirty="0"/>
              <a:t>Second, Arial, 24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2"/>
            <a:r>
              <a:rPr lang="en-US" dirty="0"/>
              <a:t>Third, Arial 20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  <a:p>
            <a:pPr lvl="3"/>
            <a:r>
              <a:rPr lang="en-US" dirty="0"/>
              <a:t>Fourth, Arial 18 </a:t>
            </a:r>
            <a:r>
              <a:rPr lang="en-US" dirty="0" err="1"/>
              <a:t>pt</a:t>
            </a:r>
            <a:r>
              <a:rPr lang="en-US" dirty="0"/>
              <a:t> font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214ECC-7313-3946-8C09-9792C3DDF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252" y="398507"/>
            <a:ext cx="3442447" cy="1325563"/>
          </a:xfrm>
          <a:noFill/>
        </p:spPr>
        <p:txBody>
          <a:bodyPr/>
          <a:lstStyle>
            <a:lvl1pPr>
              <a:defRPr>
                <a:solidFill>
                  <a:srgbClr val="006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4B17A1C-E2B5-6F43-BEEB-A9F5D63C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7252" y="6185181"/>
            <a:ext cx="501495" cy="365125"/>
          </a:xfrm>
        </p:spPr>
        <p:txBody>
          <a:bodyPr/>
          <a:lstStyle>
            <a:lvl1pPr algn="l">
              <a:defRPr/>
            </a:lvl1pPr>
          </a:lstStyle>
          <a:p>
            <a:fld id="{FE64FAF0-67D6-8641-82FF-792E6360F5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EEAE02-9E61-604C-AFD5-F3384544A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0246" y="5910748"/>
            <a:ext cx="996505" cy="9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0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707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14599"/>
            <a:ext cx="10515600" cy="366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FAF0-67D6-8641-82FF-792E6360F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3" r:id="rId2"/>
    <p:sldLayoutId id="2147483698" r:id="rId3"/>
    <p:sldLayoutId id="2147483704" r:id="rId4"/>
    <p:sldLayoutId id="2147483696" r:id="rId5"/>
    <p:sldLayoutId id="2147483705" r:id="rId6"/>
    <p:sldLayoutId id="2147483699" r:id="rId7"/>
    <p:sldLayoutId id="2147483700" r:id="rId8"/>
    <p:sldLayoutId id="2147483701" r:id="rId9"/>
    <p:sldLayoutId id="214748370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Myriad Pro" charset="0"/>
          <a:ea typeface="Myriad Pro" charset="0"/>
          <a:cs typeface="Myriad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pattern of lines&#10;&#10;Description automatically generated with medium confidence">
            <a:extLst>
              <a:ext uri="{FF2B5EF4-FFF2-40B4-BE49-F238E27FC236}">
                <a16:creationId xmlns:a16="http://schemas.microsoft.com/office/drawing/2014/main" id="{B5674A0B-011B-FF5B-342F-3E403E2B7F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4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A216B-C3F5-4DDD-AC5D-A081FFDAF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Session Title Here</a:t>
            </a:r>
            <a:endParaRPr lang="en-S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ED8C0-E413-441D-B897-9D3B34C95DF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Speaker/Panelist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Speaker/Panelist</a:t>
            </a:r>
            <a:br>
              <a:rPr lang="en-US" dirty="0"/>
            </a:br>
            <a:r>
              <a:rPr lang="en-US" dirty="0"/>
              <a:t>Title</a:t>
            </a:r>
            <a:endParaRPr lang="en-SD" dirty="0"/>
          </a:p>
        </p:txBody>
      </p:sp>
    </p:spTree>
    <p:extLst>
      <p:ext uri="{BB962C8B-B14F-4D97-AF65-F5344CB8AC3E}">
        <p14:creationId xmlns:p14="http://schemas.microsoft.com/office/powerpoint/2010/main" val="1017320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A151A1-2485-ECBD-0244-C61B47A04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for PowerPoint</a:t>
            </a:r>
          </a:p>
        </p:txBody>
      </p:sp>
      <p:pic>
        <p:nvPicPr>
          <p:cNvPr id="8" name="Content Placeholder 7" descr="Thumbs up sign outline">
            <a:extLst>
              <a:ext uri="{FF2B5EF4-FFF2-40B4-BE49-F238E27FC236}">
                <a16:creationId xmlns:a16="http://schemas.microsoft.com/office/drawing/2014/main" id="{547433CE-D1CB-6878-C5CB-F35F540DF9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684" y="1724070"/>
            <a:ext cx="914400" cy="914400"/>
          </a:xfrm>
        </p:spPr>
      </p:pic>
      <p:pic>
        <p:nvPicPr>
          <p:cNvPr id="10" name="Content Placeholder 9" descr="Thumbs Down outline">
            <a:extLst>
              <a:ext uri="{FF2B5EF4-FFF2-40B4-BE49-F238E27FC236}">
                <a16:creationId xmlns:a16="http://schemas.microsoft.com/office/drawing/2014/main" id="{37A9C543-1CFF-5695-ACCC-2CDB4EDB3623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86310" y="1855068"/>
            <a:ext cx="914400" cy="91440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584F7D-B5C5-EF2C-304F-7F237234F748}"/>
              </a:ext>
            </a:extLst>
          </p:cNvPr>
          <p:cNvSpPr txBox="1"/>
          <p:nvPr/>
        </p:nvSpPr>
        <p:spPr>
          <a:xfrm>
            <a:off x="1137684" y="2870791"/>
            <a:ext cx="466749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Use titles on each slide with your main idea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Use bullet points and keep sentences brief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Keep all text </a:t>
            </a:r>
            <a:r>
              <a:rPr lang="en-US" sz="2000" b="1" dirty="0"/>
              <a:t>at least 18 </a:t>
            </a:r>
            <a:r>
              <a:rPr lang="en-US" sz="2000" b="1" dirty="0" err="1"/>
              <a:t>pt</a:t>
            </a:r>
            <a:r>
              <a:rPr lang="en-US" sz="2000" b="1" dirty="0"/>
              <a:t> </a:t>
            </a:r>
            <a:r>
              <a:rPr lang="en-US" sz="2000" dirty="0"/>
              <a:t>on the slide for easy reading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Leverage the different template slides by selecting the slide, right click and choose “Layout” for options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ADC25D-DF35-2A3A-4939-66F47C292774}"/>
              </a:ext>
            </a:extLst>
          </p:cNvPr>
          <p:cNvSpPr txBox="1"/>
          <p:nvPr/>
        </p:nvSpPr>
        <p:spPr>
          <a:xfrm>
            <a:off x="6686310" y="2870791"/>
            <a:ext cx="466749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Change the fonts, add too much clipart or effects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Make type too small or too light to read as your slides will be projected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Change, cover or remove elements from the ASSP template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Forget to run spell check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4AD72A-D1BC-0B7C-56B0-8273496F1800}"/>
              </a:ext>
            </a:extLst>
          </p:cNvPr>
          <p:cNvSpPr txBox="1"/>
          <p:nvPr/>
        </p:nvSpPr>
        <p:spPr>
          <a:xfrm>
            <a:off x="2184206" y="1888561"/>
            <a:ext cx="1924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435"/>
                </a:solidFill>
              </a:rPr>
              <a:t>Do: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1A61AF-D43B-47ED-4884-7FD291B6FD00}"/>
              </a:ext>
            </a:extLst>
          </p:cNvPr>
          <p:cNvSpPr txBox="1"/>
          <p:nvPr/>
        </p:nvSpPr>
        <p:spPr>
          <a:xfrm>
            <a:off x="7780678" y="1893564"/>
            <a:ext cx="1924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Don’t:</a:t>
            </a:r>
          </a:p>
        </p:txBody>
      </p:sp>
    </p:spTree>
    <p:extLst>
      <p:ext uri="{BB962C8B-B14F-4D97-AF65-F5344CB8AC3E}">
        <p14:creationId xmlns:p14="http://schemas.microsoft.com/office/powerpoint/2010/main" val="257869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D14774-4634-4612-8350-BF8503604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</a:t>
            </a:r>
            <a:endParaRPr lang="en-S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564F9-1E17-4B24-A031-4458A455F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FAF0-67D6-8641-82FF-792E6360F5A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D098C46-9DF7-4932-8C7F-C3C0B3135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</a:t>
            </a:r>
            <a:endParaRPr lang="en-SD" dirty="0"/>
          </a:p>
        </p:txBody>
      </p:sp>
    </p:spTree>
    <p:extLst>
      <p:ext uri="{BB962C8B-B14F-4D97-AF65-F5344CB8AC3E}">
        <p14:creationId xmlns:p14="http://schemas.microsoft.com/office/powerpoint/2010/main" val="2729077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965B-6E38-A457-5CF6-92F436B4E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with Numbered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64842-05B7-22EE-3370-140DD9276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Numbered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9601B-7DB6-4C8E-8477-0FB0DBFF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FAF0-67D6-8641-82FF-792E6360F5A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4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879F5-39B2-405F-A12B-83D48CF14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with Two Bulleted Lists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F25AEF-2ECC-4CBC-992E-63A22862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4B5-54B8-864F-8BB3-16E49652009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F6ABC-9CB0-460C-BAEE-8AF3356BB0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List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27AC3C-6F4E-4911-9CD2-60CD90B4D96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List 2</a:t>
            </a:r>
          </a:p>
        </p:txBody>
      </p:sp>
    </p:spTree>
    <p:extLst>
      <p:ext uri="{BB962C8B-B14F-4D97-AF65-F5344CB8AC3E}">
        <p14:creationId xmlns:p14="http://schemas.microsoft.com/office/powerpoint/2010/main" val="2780682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32601ED-4A79-48F7-9CC3-D200C7E10E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73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506F53F-C537-4585-94EE-B20F0223B7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BB7E3-F293-477F-8D64-3F572B891931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/>
              <a:t>Bulleted list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D1E28D-FB66-4E05-96CD-349EB1CA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ED838-3E0C-49D8-B1A3-FA6222664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FAF0-67D6-8641-82FF-792E6360F5A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41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4F0454-263A-4926-9B7C-4786E87EBE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1C48D-093D-4338-8D1E-02392F15D7AD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4DC22E-F6B7-42E1-B3F5-62785F36C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0F73A-7951-42A4-802D-5321FEC6D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FAF0-67D6-8641-82FF-792E6360F5A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181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05"/>
      </a:accent1>
      <a:accent2>
        <a:srgbClr val="006536"/>
      </a:accent2>
      <a:accent3>
        <a:srgbClr val="40998C"/>
      </a:accent3>
      <a:accent4>
        <a:srgbClr val="0071B9"/>
      </a:accent4>
      <a:accent5>
        <a:srgbClr val="694573"/>
      </a:accent5>
      <a:accent6>
        <a:srgbClr val="7E7F83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157</Words>
  <Application>Microsoft Office PowerPoint</Application>
  <PresentationFormat>Widescreen</PresentationFormat>
  <Paragraphs>29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Myriad Pro</vt:lpstr>
      <vt:lpstr>Wingdings</vt:lpstr>
      <vt:lpstr>Custom Design</vt:lpstr>
      <vt:lpstr>PowerPoint Presentation</vt:lpstr>
      <vt:lpstr>Your Session Title Here</vt:lpstr>
      <vt:lpstr>Best Practices for PowerPoint</vt:lpstr>
      <vt:lpstr>Content Slide</vt:lpstr>
      <vt:lpstr>Slide with Numbered List</vt:lpstr>
      <vt:lpstr>Slide with Two Bulleted Lists</vt:lpstr>
      <vt:lpstr>PowerPoint Presentation</vt:lpstr>
      <vt:lpstr>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Bonnie Lipinski</cp:lastModifiedBy>
  <cp:revision>71</cp:revision>
  <cp:lastPrinted>2019-07-29T17:38:58Z</cp:lastPrinted>
  <dcterms:created xsi:type="dcterms:W3CDTF">2018-07-30T18:22:11Z</dcterms:created>
  <dcterms:modified xsi:type="dcterms:W3CDTF">2023-09-26T15:10:37Z</dcterms:modified>
</cp:coreProperties>
</file>