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3" r:id="rId3"/>
    <p:sldId id="280" r:id="rId4"/>
    <p:sldId id="275" r:id="rId5"/>
    <p:sldId id="276" r:id="rId6"/>
    <p:sldId id="277" r:id="rId7"/>
    <p:sldId id="278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600E2D-2453-2885-F4C1-B3D3F57E5B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30B92B-D672-1933-003F-BAF6D0C02B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C6197A-C24A-4BEA-D750-E8D4589D4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F316E-F68F-494B-B2B7-900DCD59E3D6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CB6054-01CA-84B3-4933-D9EC06BAA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4A29F2-6F51-D730-83F4-065171BC3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5471D-21A6-43BA-AE0B-49274A9AE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576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C2AA30-B37A-0D91-222A-5D75D42858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6F772D-DC31-5072-3A0F-4A98C674A6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0B723F-1629-6ADB-7F1D-A5DB7F48C7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F316E-F68F-494B-B2B7-900DCD59E3D6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E9FE63-C8B3-14DE-5FA4-A298DFF38D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EBE107-CE7E-C13D-36A3-BF7E385E5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5471D-21A6-43BA-AE0B-49274A9AE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689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626A576-92B1-03A9-6E5E-0BC7E99E37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8C68F23-A3BB-D6F4-8B9D-7D9B6B63FF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DF6276-914A-62D1-869D-2A69CDEA20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F316E-F68F-494B-B2B7-900DCD59E3D6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33F421-E993-D8A5-2CBC-64238F20FF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BABD6B-5663-1BAC-12C5-8EBA43133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5471D-21A6-43BA-AE0B-49274A9AE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8236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98507"/>
            <a:ext cx="10515600" cy="1325563"/>
          </a:xfrm>
        </p:spPr>
        <p:txBody>
          <a:bodyPr/>
          <a:lstStyle>
            <a:lvl1pPr>
              <a:defRPr>
                <a:solidFill>
                  <a:srgbClr val="00643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Content Slide with Two Lists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8200" y="6185181"/>
            <a:ext cx="2743200" cy="365125"/>
          </a:xfrm>
        </p:spPr>
        <p:txBody>
          <a:bodyPr/>
          <a:lstStyle>
            <a:lvl1pPr algn="l">
              <a:defRPr/>
            </a:lvl1pPr>
          </a:lstStyle>
          <a:p>
            <a:fld id="{02E904B5-54B8-864F-8BB3-16E49652009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EFB5065A-0AD2-4942-B84B-AA897E2950BA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2072643"/>
            <a:ext cx="5181600" cy="3763963"/>
          </a:xfrm>
        </p:spPr>
        <p:txBody>
          <a:bodyPr/>
          <a:lstStyle>
            <a:lvl1pPr marL="228600" indent="-228600">
              <a:buClr>
                <a:srgbClr val="006435"/>
              </a:buClr>
              <a:buFont typeface="Wingdings" pitchFamily="2" charset="2"/>
              <a:buChar char="§"/>
              <a:defRPr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FFCB03"/>
              </a:buClr>
              <a:buFont typeface="Wingdings" pitchFamily="2" charset="2"/>
              <a:buChar char="§"/>
              <a:defRPr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FFCB03"/>
              </a:buClr>
              <a:buFont typeface="Wingdings" pitchFamily="2" charset="2"/>
              <a:buChar char="§"/>
              <a:defRPr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FFCB03"/>
              </a:buClr>
              <a:buFont typeface="Wingdings" pitchFamily="2" charset="2"/>
              <a:buChar char="§"/>
              <a:defRPr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FFCB03"/>
              </a:buClr>
              <a:defRPr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Main copy shouldn’t be larger than Arial, 28 </a:t>
            </a:r>
            <a:r>
              <a:rPr lang="en-US" dirty="0" err="1"/>
              <a:t>pt</a:t>
            </a:r>
            <a:r>
              <a:rPr lang="en-US" dirty="0"/>
              <a:t> font</a:t>
            </a:r>
          </a:p>
          <a:p>
            <a:pPr lvl="1"/>
            <a:r>
              <a:rPr lang="en-US" dirty="0"/>
              <a:t>Second, Arial, 24 </a:t>
            </a:r>
            <a:r>
              <a:rPr lang="en-US" dirty="0" err="1"/>
              <a:t>pt</a:t>
            </a:r>
            <a:r>
              <a:rPr lang="en-US" dirty="0"/>
              <a:t> font</a:t>
            </a:r>
          </a:p>
          <a:p>
            <a:pPr lvl="2"/>
            <a:r>
              <a:rPr lang="en-US" dirty="0"/>
              <a:t>Third, Arial 20 </a:t>
            </a:r>
            <a:r>
              <a:rPr lang="en-US" dirty="0" err="1"/>
              <a:t>pt</a:t>
            </a:r>
            <a:r>
              <a:rPr lang="en-US" dirty="0"/>
              <a:t> font</a:t>
            </a:r>
          </a:p>
          <a:p>
            <a:pPr lvl="3"/>
            <a:r>
              <a:rPr lang="en-US" dirty="0"/>
              <a:t>Fourth, Arial 18 </a:t>
            </a:r>
            <a:r>
              <a:rPr lang="en-US" dirty="0" err="1"/>
              <a:t>pt</a:t>
            </a:r>
            <a:r>
              <a:rPr lang="en-US" dirty="0"/>
              <a:t> font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E0B5BC9E-CA07-FF4F-BF4B-9F1C4C57AE95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6176683" y="2072643"/>
            <a:ext cx="5181600" cy="3763963"/>
          </a:xfrm>
        </p:spPr>
        <p:txBody>
          <a:bodyPr/>
          <a:lstStyle>
            <a:lvl1pPr marL="228600" indent="-228600">
              <a:buClr>
                <a:srgbClr val="006435"/>
              </a:buClr>
              <a:buFont typeface="Wingdings" pitchFamily="2" charset="2"/>
              <a:buChar char="§"/>
              <a:defRPr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FFCB03"/>
              </a:buClr>
              <a:buFont typeface="Wingdings" pitchFamily="2" charset="2"/>
              <a:buChar char="§"/>
              <a:defRPr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FFCB03"/>
              </a:buClr>
              <a:buFont typeface="Wingdings" pitchFamily="2" charset="2"/>
              <a:buChar char="§"/>
              <a:defRPr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FFCB03"/>
              </a:buClr>
              <a:buFont typeface="Wingdings" pitchFamily="2" charset="2"/>
              <a:buChar char="§"/>
              <a:defRPr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FFCB03"/>
              </a:buClr>
              <a:defRPr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Main copy shouldn’t be larger than Arial, 28 </a:t>
            </a:r>
            <a:r>
              <a:rPr lang="en-US" dirty="0" err="1"/>
              <a:t>pt</a:t>
            </a:r>
            <a:r>
              <a:rPr lang="en-US" dirty="0"/>
              <a:t> font</a:t>
            </a:r>
          </a:p>
          <a:p>
            <a:pPr lvl="1"/>
            <a:r>
              <a:rPr lang="en-US" dirty="0"/>
              <a:t>Second, Arial, 24 </a:t>
            </a:r>
            <a:r>
              <a:rPr lang="en-US" dirty="0" err="1"/>
              <a:t>pt</a:t>
            </a:r>
            <a:r>
              <a:rPr lang="en-US" dirty="0"/>
              <a:t> font</a:t>
            </a:r>
          </a:p>
          <a:p>
            <a:pPr lvl="2"/>
            <a:r>
              <a:rPr lang="en-US" dirty="0"/>
              <a:t>Third, Arial 20 </a:t>
            </a:r>
            <a:r>
              <a:rPr lang="en-US" dirty="0" err="1"/>
              <a:t>pt</a:t>
            </a:r>
            <a:r>
              <a:rPr lang="en-US" dirty="0"/>
              <a:t> font</a:t>
            </a:r>
          </a:p>
          <a:p>
            <a:pPr lvl="3"/>
            <a:r>
              <a:rPr lang="en-US" dirty="0"/>
              <a:t>Fourth, Arial 18 </a:t>
            </a:r>
            <a:r>
              <a:rPr lang="en-US" dirty="0" err="1"/>
              <a:t>pt</a:t>
            </a:r>
            <a:r>
              <a:rPr lang="en-US" dirty="0"/>
              <a:t> font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41365AD-2873-5140-B755-D53501D1A02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70246" y="5910748"/>
            <a:ext cx="996505" cy="913993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5C70F1F0-1404-8F19-6B40-893613DF37E3}"/>
              </a:ext>
            </a:extLst>
          </p:cNvPr>
          <p:cNvSpPr/>
          <p:nvPr userDrawn="1"/>
        </p:nvSpPr>
        <p:spPr>
          <a:xfrm>
            <a:off x="0" y="0"/>
            <a:ext cx="130782" cy="6858000"/>
          </a:xfrm>
          <a:prstGeom prst="rect">
            <a:avLst/>
          </a:prstGeom>
          <a:solidFill>
            <a:srgbClr val="0064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7343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1EFDCCEF-9AC5-CF45-BAFB-78DFD3F73BD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70246" y="5910748"/>
            <a:ext cx="996505" cy="913993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751E0F25-3D57-6145-BC53-213ABB1AA9F0}"/>
              </a:ext>
            </a:extLst>
          </p:cNvPr>
          <p:cNvSpPr/>
          <p:nvPr userDrawn="1"/>
        </p:nvSpPr>
        <p:spPr>
          <a:xfrm rot="5400000">
            <a:off x="6090488" y="-3858721"/>
            <a:ext cx="96923" cy="10601501"/>
          </a:xfrm>
          <a:prstGeom prst="rect">
            <a:avLst/>
          </a:prstGeom>
          <a:solidFill>
            <a:srgbClr val="0064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DCF20A63-2164-DD49-977C-77E6647F3E6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2352921"/>
            <a:ext cx="10515600" cy="3430885"/>
          </a:xfrm>
        </p:spPr>
        <p:txBody>
          <a:bodyPr/>
          <a:lstStyle>
            <a:lvl1pPr marL="228600" indent="-228600">
              <a:buClr>
                <a:srgbClr val="006435"/>
              </a:buCl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C0D72F"/>
              </a:buCl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FFCB03"/>
              </a:buCl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FFCB03"/>
              </a:buCl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Main copy shouldn’t be larger than Arial, 28 </a:t>
            </a:r>
            <a:r>
              <a:rPr lang="en-US" dirty="0" err="1"/>
              <a:t>pt</a:t>
            </a:r>
            <a:r>
              <a:rPr lang="en-US" dirty="0"/>
              <a:t> font</a:t>
            </a:r>
          </a:p>
          <a:p>
            <a:pPr lvl="1"/>
            <a:r>
              <a:rPr lang="en-US" dirty="0"/>
              <a:t>Second level copy Arial, 24 </a:t>
            </a:r>
            <a:r>
              <a:rPr lang="en-US" dirty="0" err="1"/>
              <a:t>pt</a:t>
            </a:r>
            <a:r>
              <a:rPr lang="en-US" dirty="0"/>
              <a:t> font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D95E6DC5-B283-0445-90AA-B5AF7B09CB1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428503"/>
            <a:ext cx="10515600" cy="850909"/>
          </a:xfrm>
        </p:spPr>
        <p:txBody>
          <a:bodyPr anchor="b" anchorCtr="0"/>
          <a:lstStyle>
            <a:lvl1pPr>
              <a:defRPr>
                <a:solidFill>
                  <a:srgbClr val="00643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Agenda Overview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4F132371-690D-8443-B4AA-F2C124F7E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8200" y="6185181"/>
            <a:ext cx="2743200" cy="365125"/>
          </a:xfrm>
        </p:spPr>
        <p:txBody>
          <a:bodyPr/>
          <a:lstStyle>
            <a:lvl1pPr algn="l">
              <a:defRPr/>
            </a:lvl1pPr>
          </a:lstStyle>
          <a:p>
            <a:fld id="{FE64FAF0-67D6-8641-82FF-792E6360F5A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90897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8F77D442-6D99-FF45-84C8-5F42AF7DC93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18749" y="0"/>
            <a:ext cx="11873250" cy="5910748"/>
          </a:xfrm>
        </p:spPr>
        <p:txBody>
          <a:bodyPr/>
          <a:lstStyle/>
          <a:p>
            <a:r>
              <a:rPr lang="en-US" dirty="0"/>
              <a:t>Place Full Slide Photo/Images Here</a:t>
            </a:r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1187FA87-9DE0-584D-920C-E30B17761254}"/>
              </a:ext>
            </a:extLst>
          </p:cNvPr>
          <p:cNvSpPr txBox="1">
            <a:spLocks/>
          </p:cNvSpPr>
          <p:nvPr userDrawn="1"/>
        </p:nvSpPr>
        <p:spPr>
          <a:xfrm>
            <a:off x="838200" y="618518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2E904B5-54B8-864F-8BB3-16E49652009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E4E297C-5D8B-2B4E-ACD6-92BAEEC4448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70246" y="5910748"/>
            <a:ext cx="996505" cy="913993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B198E8BD-4D76-DDD6-C351-516925AB7B3B}"/>
              </a:ext>
            </a:extLst>
          </p:cNvPr>
          <p:cNvSpPr/>
          <p:nvPr userDrawn="1"/>
        </p:nvSpPr>
        <p:spPr>
          <a:xfrm>
            <a:off x="0" y="0"/>
            <a:ext cx="130782" cy="6858000"/>
          </a:xfrm>
          <a:prstGeom prst="rect">
            <a:avLst/>
          </a:prstGeom>
          <a:solidFill>
            <a:srgbClr val="0064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8919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8F77D442-6D99-FF45-84C8-5F42AF7DC93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7184418" cy="6858000"/>
          </a:xfrm>
        </p:spPr>
        <p:txBody>
          <a:bodyPr/>
          <a:lstStyle/>
          <a:p>
            <a:r>
              <a:rPr lang="en-US" dirty="0"/>
              <a:t>Place Large Photo/Images Here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5DC8DE3-CCF5-4048-BB43-4BCCE599E30F}"/>
              </a:ext>
            </a:extLst>
          </p:cNvPr>
          <p:cNvSpPr/>
          <p:nvPr userDrawn="1"/>
        </p:nvSpPr>
        <p:spPr>
          <a:xfrm>
            <a:off x="7184419" y="0"/>
            <a:ext cx="130782" cy="6858000"/>
          </a:xfrm>
          <a:prstGeom prst="rect">
            <a:avLst/>
          </a:prstGeom>
          <a:solidFill>
            <a:srgbClr val="0064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D8445769-658F-A64F-B384-FDC163E12F5B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7997253" y="1936375"/>
            <a:ext cx="3442447" cy="3765177"/>
          </a:xfrm>
        </p:spPr>
        <p:txBody>
          <a:bodyPr/>
          <a:lstStyle>
            <a:lvl1pPr marL="228600" indent="-228600">
              <a:buClr>
                <a:srgbClr val="006435"/>
              </a:buClr>
              <a:buFont typeface="Wingdings" pitchFamily="2" charset="2"/>
              <a:buChar char="§"/>
              <a:defRPr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FFCB03"/>
              </a:buClr>
              <a:buFont typeface="Wingdings" pitchFamily="2" charset="2"/>
              <a:buChar char="§"/>
              <a:defRPr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FFCB03"/>
              </a:buClr>
              <a:buFont typeface="Wingdings" pitchFamily="2" charset="2"/>
              <a:buChar char="§"/>
              <a:defRPr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FFCB03"/>
              </a:buClr>
              <a:buFont typeface="Wingdings" pitchFamily="2" charset="2"/>
              <a:buChar char="§"/>
              <a:defRPr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FFCB03"/>
              </a:buClr>
              <a:defRPr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Main copy shouldn’t be larger than Arial, 28 </a:t>
            </a:r>
            <a:r>
              <a:rPr lang="en-US" dirty="0" err="1"/>
              <a:t>pt</a:t>
            </a:r>
            <a:r>
              <a:rPr lang="en-US" dirty="0"/>
              <a:t> font</a:t>
            </a:r>
          </a:p>
          <a:p>
            <a:pPr lvl="1"/>
            <a:r>
              <a:rPr lang="en-US" dirty="0"/>
              <a:t>Second, Arial, 24 </a:t>
            </a:r>
            <a:r>
              <a:rPr lang="en-US" dirty="0" err="1"/>
              <a:t>pt</a:t>
            </a:r>
            <a:r>
              <a:rPr lang="en-US" dirty="0"/>
              <a:t> font</a:t>
            </a:r>
          </a:p>
          <a:p>
            <a:pPr lvl="2"/>
            <a:r>
              <a:rPr lang="en-US" dirty="0"/>
              <a:t>Third, Arial 20 </a:t>
            </a:r>
            <a:r>
              <a:rPr lang="en-US" dirty="0" err="1"/>
              <a:t>pt</a:t>
            </a:r>
            <a:r>
              <a:rPr lang="en-US" dirty="0"/>
              <a:t> font</a:t>
            </a:r>
          </a:p>
          <a:p>
            <a:pPr lvl="3"/>
            <a:r>
              <a:rPr lang="en-US" dirty="0"/>
              <a:t>Fourth, Arial 18 </a:t>
            </a:r>
            <a:r>
              <a:rPr lang="en-US" dirty="0" err="1"/>
              <a:t>pt</a:t>
            </a:r>
            <a:r>
              <a:rPr lang="en-US" dirty="0"/>
              <a:t> font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08214ECC-7313-3946-8C09-9792C3DDFF4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997252" y="398507"/>
            <a:ext cx="3442447" cy="1325563"/>
          </a:xfrm>
          <a:noFill/>
        </p:spPr>
        <p:txBody>
          <a:bodyPr/>
          <a:lstStyle>
            <a:lvl1pPr>
              <a:defRPr>
                <a:solidFill>
                  <a:srgbClr val="00643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Content Slide</a:t>
            </a:r>
          </a:p>
        </p:txBody>
      </p:sp>
      <p:sp>
        <p:nvSpPr>
          <p:cNvPr id="19" name="Slide Number Placeholder 5">
            <a:extLst>
              <a:ext uri="{FF2B5EF4-FFF2-40B4-BE49-F238E27FC236}">
                <a16:creationId xmlns:a16="http://schemas.microsoft.com/office/drawing/2014/main" id="{84B17A1C-E2B5-6F43-BEEB-A9F5D63CA3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97252" y="6185181"/>
            <a:ext cx="501495" cy="365125"/>
          </a:xfrm>
        </p:spPr>
        <p:txBody>
          <a:bodyPr/>
          <a:lstStyle>
            <a:lvl1pPr algn="l">
              <a:defRPr/>
            </a:lvl1pPr>
          </a:lstStyle>
          <a:p>
            <a:fld id="{FE64FAF0-67D6-8641-82FF-792E6360F5A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4EEAE02-9E61-604C-AFD5-F3384544ACA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70246" y="5910748"/>
            <a:ext cx="996505" cy="913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50284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8F77D442-6D99-FF45-84C8-5F42AF7DC93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3544148" cy="6858000"/>
          </a:xfrm>
        </p:spPr>
        <p:txBody>
          <a:bodyPr/>
          <a:lstStyle/>
          <a:p>
            <a:r>
              <a:rPr lang="en-US" dirty="0"/>
              <a:t>Place Medium/Small Photo/Images Here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5DC8DE3-CCF5-4048-BB43-4BCCE599E30F}"/>
              </a:ext>
            </a:extLst>
          </p:cNvPr>
          <p:cNvSpPr/>
          <p:nvPr userDrawn="1"/>
        </p:nvSpPr>
        <p:spPr>
          <a:xfrm>
            <a:off x="3544148" y="0"/>
            <a:ext cx="159026" cy="6858000"/>
          </a:xfrm>
          <a:prstGeom prst="rect">
            <a:avLst/>
          </a:prstGeom>
          <a:solidFill>
            <a:srgbClr val="0064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D8445769-658F-A64F-B384-FDC163E12F5B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4541179" y="1936375"/>
            <a:ext cx="6898522" cy="3765177"/>
          </a:xfrm>
        </p:spPr>
        <p:txBody>
          <a:bodyPr/>
          <a:lstStyle>
            <a:lvl1pPr marL="228600" indent="-228600">
              <a:buClr>
                <a:srgbClr val="006435"/>
              </a:buClr>
              <a:buFont typeface="Wingdings" pitchFamily="2" charset="2"/>
              <a:buChar char="§"/>
              <a:defRPr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FFCB03"/>
              </a:buClr>
              <a:buFont typeface="Wingdings" pitchFamily="2" charset="2"/>
              <a:buChar char="§"/>
              <a:defRPr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FFCB03"/>
              </a:buClr>
              <a:buFont typeface="Wingdings" pitchFamily="2" charset="2"/>
              <a:buChar char="§"/>
              <a:defRPr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FFCB03"/>
              </a:buClr>
              <a:buFont typeface="Wingdings" pitchFamily="2" charset="2"/>
              <a:buChar char="§"/>
              <a:defRPr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FFCB03"/>
              </a:buClr>
              <a:defRPr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Main copy shouldn’t be larger than Arial, 28 </a:t>
            </a:r>
            <a:r>
              <a:rPr lang="en-US" dirty="0" err="1"/>
              <a:t>pt</a:t>
            </a:r>
            <a:r>
              <a:rPr lang="en-US" dirty="0"/>
              <a:t> font</a:t>
            </a:r>
          </a:p>
          <a:p>
            <a:pPr lvl="1"/>
            <a:r>
              <a:rPr lang="en-US" dirty="0"/>
              <a:t>Second, Arial, 24 </a:t>
            </a:r>
            <a:r>
              <a:rPr lang="en-US" dirty="0" err="1"/>
              <a:t>pt</a:t>
            </a:r>
            <a:r>
              <a:rPr lang="en-US" dirty="0"/>
              <a:t> font</a:t>
            </a:r>
          </a:p>
          <a:p>
            <a:pPr lvl="2"/>
            <a:r>
              <a:rPr lang="en-US" dirty="0"/>
              <a:t>Third, Arial 20 </a:t>
            </a:r>
            <a:r>
              <a:rPr lang="en-US" dirty="0" err="1"/>
              <a:t>pt</a:t>
            </a:r>
            <a:r>
              <a:rPr lang="en-US" dirty="0"/>
              <a:t> font</a:t>
            </a:r>
          </a:p>
          <a:p>
            <a:pPr lvl="3"/>
            <a:r>
              <a:rPr lang="en-US" dirty="0"/>
              <a:t>Fourth, Arial 18 </a:t>
            </a:r>
            <a:r>
              <a:rPr lang="en-US" dirty="0" err="1"/>
              <a:t>pt</a:t>
            </a:r>
            <a:r>
              <a:rPr lang="en-US" dirty="0"/>
              <a:t> font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08214ECC-7313-3946-8C09-9792C3DDFF4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41178" y="398507"/>
            <a:ext cx="6898521" cy="1325563"/>
          </a:xfrm>
          <a:noFill/>
        </p:spPr>
        <p:txBody>
          <a:bodyPr/>
          <a:lstStyle>
            <a:lvl1pPr>
              <a:defRPr>
                <a:solidFill>
                  <a:srgbClr val="00643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Content Slide</a:t>
            </a:r>
          </a:p>
        </p:txBody>
      </p:sp>
      <p:sp>
        <p:nvSpPr>
          <p:cNvPr id="18" name="Slide Number Placeholder 5">
            <a:extLst>
              <a:ext uri="{FF2B5EF4-FFF2-40B4-BE49-F238E27FC236}">
                <a16:creationId xmlns:a16="http://schemas.microsoft.com/office/drawing/2014/main" id="{2FF8D5CB-F4BA-4F4F-8144-52F7AEB8D9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541178" y="6185181"/>
            <a:ext cx="2743200" cy="365125"/>
          </a:xfrm>
        </p:spPr>
        <p:txBody>
          <a:bodyPr/>
          <a:lstStyle>
            <a:lvl1pPr algn="l">
              <a:defRPr/>
            </a:lvl1pPr>
          </a:lstStyle>
          <a:p>
            <a:fld id="{FE64FAF0-67D6-8641-82FF-792E6360F5A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C52C492-6E52-914D-B80E-9AD30160B4A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70246" y="5910748"/>
            <a:ext cx="996505" cy="913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8801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BF481A-EB7B-9783-AE2D-3054642471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8D7B58-2FDD-3EBE-D8DD-048587BB4F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181055-CB0A-9376-85A4-C7314BEB24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F316E-F68F-494B-B2B7-900DCD59E3D6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EB3D1F-4A96-9211-1057-CB136097E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A0EB16-689F-2385-6FAB-85BE05544C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5471D-21A6-43BA-AE0B-49274A9AE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118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B2C413-1D11-4CBC-0E55-5A395F7FE3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57C24B-C07E-FD76-B133-1C71C37E08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C07E95-FD09-11DF-63F3-DD5798378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F316E-F68F-494B-B2B7-900DCD59E3D6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141FA4-3BC9-71C1-1314-90B6B9AB7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6DFF86-4482-82F0-BEF8-DAF40B825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5471D-21A6-43BA-AE0B-49274A9AE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717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FF7409-C4F0-67D5-F690-D838B65327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E69AD1-6257-D529-4E6B-4CB91636A1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65200F-FA86-42D1-CA39-D20DD7E45F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B9A524-7814-0C98-18D6-F6C853620C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F316E-F68F-494B-B2B7-900DCD59E3D6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57ED05-6544-5201-BCE7-F10216813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67CF58-7071-EB8F-8B6E-64BE17140C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5471D-21A6-43BA-AE0B-49274A9AE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425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21FA46-DC59-73FD-A91E-7472202035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FF37F6-EBE7-1071-9FAD-F48051C848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A6930B-5E23-079C-670A-543DD6A9A9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4D85D0E-00A2-77F9-5592-66BAF40E12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3AC0580-1C21-8B8E-ACA1-1CEF8ACE68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EC81B9B-CDA4-FC86-77FA-2662BA31BB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F316E-F68F-494B-B2B7-900DCD59E3D6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F8EA12B-579F-8975-9236-0152F30AD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4C26BA9-60BC-5145-FFA4-F786B467D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5471D-21A6-43BA-AE0B-49274A9AE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030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B4ACBD-F199-3F40-97A3-61C6A4FA1C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143679C-BF8E-3BF7-7DA6-F23B419724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F316E-F68F-494B-B2B7-900DCD59E3D6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AFD08E-E469-987A-535E-678F76238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D403DA8-C4EF-1D75-08DC-AB398EE90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5471D-21A6-43BA-AE0B-49274A9AE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328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E0CB7A6-DAFF-76AE-499C-FA6F87625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F316E-F68F-494B-B2B7-900DCD59E3D6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7265417-0354-1A9B-F83C-C78C20A21F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19EDF0-73A1-63A2-F51D-7CC2AA787F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5471D-21A6-43BA-AE0B-49274A9AE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784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22A83A-FB6C-9AB3-7C57-AF8562079C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79C446-0B38-546D-7CBF-31311B2A2E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257A2D-660B-0114-766A-6C5A8523C7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9C86A9-6BD2-DEE0-D817-CCE4C12730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F316E-F68F-494B-B2B7-900DCD59E3D6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1C4EE6-2736-3636-3C55-5E084BDA37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F37D4E-9C81-D061-FE9E-ADC3DA6F8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5471D-21A6-43BA-AE0B-49274A9AE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202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88507C-5DF6-5290-AE7C-88004AB00C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1952FB6-9F12-F87F-90ED-83575ACD55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9B1A75-2A32-0697-DD25-E4DD3A57D8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32ADDE-A5D5-3263-2956-00985E72B1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F316E-F68F-494B-B2B7-900DCD59E3D6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46D391-6408-C22A-D4BB-EF071BF70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23F9B1-C220-F388-0F4A-27E0870F1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5471D-21A6-43BA-AE0B-49274A9AE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525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D059CD2-083C-1A26-0DF0-F8F9E96886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F6DD24-7245-2995-C37C-A524436235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AA0A2A-BE5F-34B9-8D5D-0B0248DA82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0F316E-F68F-494B-B2B7-900DCD59E3D6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4E4471-8764-9E8B-0252-F1B4C83BCF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367A7-8BF8-D3DF-779A-0E97FDE1BA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4B5471D-21A6-43BA-AE0B-49274A9AE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773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10C5E65B-3840-2AA1-ED42-FA3A5116F46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0033" y="668737"/>
            <a:ext cx="5851967" cy="201663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1CB91AE-306D-E53A-1AB7-20C98D3F371B}"/>
              </a:ext>
            </a:extLst>
          </p:cNvPr>
          <p:cNvSpPr txBox="1"/>
          <p:nvPr/>
        </p:nvSpPr>
        <p:spPr>
          <a:xfrm>
            <a:off x="809625" y="3730541"/>
            <a:ext cx="74390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 Here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08A61F8-B9DF-0F8C-74D3-D3FD7D8C2539}"/>
              </a:ext>
            </a:extLst>
          </p:cNvPr>
          <p:cNvSpPr txBox="1"/>
          <p:nvPr/>
        </p:nvSpPr>
        <p:spPr>
          <a:xfrm>
            <a:off x="809625" y="4657725"/>
            <a:ext cx="8343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Speaker Names Here</a:t>
            </a:r>
          </a:p>
        </p:txBody>
      </p:sp>
    </p:spTree>
    <p:extLst>
      <p:ext uri="{BB962C8B-B14F-4D97-AF65-F5344CB8AC3E}">
        <p14:creationId xmlns:p14="http://schemas.microsoft.com/office/powerpoint/2010/main" val="1429999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EA151A1-2485-ECBD-0244-C61B47A043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Best Practices for PowerPoint</a:t>
            </a:r>
            <a:endParaRPr lang="en-US" dirty="0"/>
          </a:p>
        </p:txBody>
      </p:sp>
      <p:pic>
        <p:nvPicPr>
          <p:cNvPr id="8" name="Content Placeholder 7" descr="Thumbs up sign outline">
            <a:extLst>
              <a:ext uri="{FF2B5EF4-FFF2-40B4-BE49-F238E27FC236}">
                <a16:creationId xmlns:a16="http://schemas.microsoft.com/office/drawing/2014/main" id="{547433CE-D1CB-6878-C5CB-F35F540DF90F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37684" y="1724070"/>
            <a:ext cx="914400" cy="914400"/>
          </a:xfrm>
        </p:spPr>
      </p:pic>
      <p:pic>
        <p:nvPicPr>
          <p:cNvPr id="10" name="Content Placeholder 9" descr="Thumbs Down outline">
            <a:extLst>
              <a:ext uri="{FF2B5EF4-FFF2-40B4-BE49-F238E27FC236}">
                <a16:creationId xmlns:a16="http://schemas.microsoft.com/office/drawing/2014/main" id="{37A9C543-1CFF-5695-ACCC-2CDB4EDB3623}"/>
              </a:ext>
            </a:extLst>
          </p:cNvPr>
          <p:cNvPicPr>
            <a:picLocks noGrp="1" noChangeAspect="1"/>
          </p:cNvPicPr>
          <p:nvPr>
            <p:ph sz="half" idx="13"/>
          </p:nvPr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686310" y="1855068"/>
            <a:ext cx="914400" cy="914400"/>
          </a:xfr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28584F7D-B5C5-EF2C-304F-7F237234F748}"/>
              </a:ext>
            </a:extLst>
          </p:cNvPr>
          <p:cNvSpPr txBox="1"/>
          <p:nvPr/>
        </p:nvSpPr>
        <p:spPr>
          <a:xfrm>
            <a:off x="1137684" y="2870791"/>
            <a:ext cx="4667490" cy="30931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Use titles on each slide with your main idea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Use bullet points and keep sentences brief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Keep all text at least 18 </a:t>
            </a:r>
            <a:r>
              <a:rPr lang="en-US" sz="2000" dirty="0" err="1"/>
              <a:t>pt</a:t>
            </a:r>
            <a:r>
              <a:rPr lang="en-US" sz="2000" dirty="0"/>
              <a:t> on the slide for easy reading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Leverage the different template slides by selecting the slide, right click and choose “Layout” to change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0ADC25D-DF35-2A3A-4939-66F47C292774}"/>
              </a:ext>
            </a:extLst>
          </p:cNvPr>
          <p:cNvSpPr txBox="1"/>
          <p:nvPr/>
        </p:nvSpPr>
        <p:spPr>
          <a:xfrm>
            <a:off x="6686310" y="2870791"/>
            <a:ext cx="4667490" cy="24776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Change the fonts, add too much clipart or effects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Make type too small or too light to read as your slides will be projected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Change, cover or remove elements from the ASSP template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Forget to run spell check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84AD72A-D1BC-0B7C-56B0-8273496F1800}"/>
              </a:ext>
            </a:extLst>
          </p:cNvPr>
          <p:cNvSpPr txBox="1"/>
          <p:nvPr/>
        </p:nvSpPr>
        <p:spPr>
          <a:xfrm>
            <a:off x="2184206" y="1888561"/>
            <a:ext cx="19244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6435"/>
                </a:solidFill>
              </a:rPr>
              <a:t>Do: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D1A61AF-D43B-47ED-4884-7FD291B6FD00}"/>
              </a:ext>
            </a:extLst>
          </p:cNvPr>
          <p:cNvSpPr txBox="1"/>
          <p:nvPr/>
        </p:nvSpPr>
        <p:spPr>
          <a:xfrm>
            <a:off x="7780678" y="1893564"/>
            <a:ext cx="19244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Don’t:</a:t>
            </a:r>
          </a:p>
        </p:txBody>
      </p:sp>
    </p:spTree>
    <p:extLst>
      <p:ext uri="{BB962C8B-B14F-4D97-AF65-F5344CB8AC3E}">
        <p14:creationId xmlns:p14="http://schemas.microsoft.com/office/powerpoint/2010/main" val="25786946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A9CC29D-9E92-FEC7-E81B-CC83690347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A7C9CD32-274D-67B7-1243-93BC2B6C94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1564F9-1E17-4B24-A031-4458A455F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4FAF0-67D6-8641-82FF-792E6360F5A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90774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F879F5-39B2-405F-A12B-83D48CF141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DF25AEF-2ECC-4CBC-992E-63A22862D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904B5-54B8-864F-8BB3-16E49652009E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6F6ABC-9CB0-460C-BAEE-8AF3356BB08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527AC3C-6F4E-4911-9CD2-60CD90B4D967}"/>
              </a:ext>
            </a:extLst>
          </p:cNvPr>
          <p:cNvSpPr>
            <a:spLocks noGrp="1"/>
          </p:cNvSpPr>
          <p:nvPr>
            <p:ph sz="half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6823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232601ED-4A79-48F7-9CC3-D200C7E10E4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3730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5506F53F-C537-4585-94EE-B20F0223B73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8BB7E3-F293-477F-8D64-3F572B891931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BD1E28D-FB66-4E05-96CD-349EB1CA5E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73ED838-3E0C-49D8-B1A3-FA6222664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4FAF0-67D6-8641-82FF-792E6360F5A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94177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0E4F0454-263A-4926-9B7C-4786E87EBE6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71C48D-093D-4338-8D1E-02392F15D7AD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64DC22E-F6B7-42E1-B3F5-62785F36CB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20F73A-7951-42A4-802D-5321FEC6DB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4FAF0-67D6-8641-82FF-792E6360F5A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02181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105</Words>
  <Application>Microsoft Office PowerPoint</Application>
  <PresentationFormat>Widescreen</PresentationFormat>
  <Paragraphs>17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Aptos</vt:lpstr>
      <vt:lpstr>Aptos Display</vt:lpstr>
      <vt:lpstr>Arial</vt:lpstr>
      <vt:lpstr>Wingdings</vt:lpstr>
      <vt:lpstr>Office Theme</vt:lpstr>
      <vt:lpstr>PowerPoint Presentation</vt:lpstr>
      <vt:lpstr>Best Practices for PowerPoint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Sophia Virlas</dc:creator>
  <cp:lastModifiedBy>Sophia Virlas</cp:lastModifiedBy>
  <cp:revision>2</cp:revision>
  <dcterms:created xsi:type="dcterms:W3CDTF">2025-11-18T20:00:21Z</dcterms:created>
  <dcterms:modified xsi:type="dcterms:W3CDTF">2025-11-18T20:06:28Z</dcterms:modified>
</cp:coreProperties>
</file>