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13" r:id="rId2"/>
  </p:sldMasterIdLst>
  <p:notesMasterIdLst>
    <p:notesMasterId r:id="rId7"/>
  </p:notesMasterIdLst>
  <p:handoutMasterIdLst>
    <p:handoutMasterId r:id="rId8"/>
  </p:handoutMasterIdLst>
  <p:sldIdLst>
    <p:sldId id="285" r:id="rId3"/>
    <p:sldId id="283" r:id="rId4"/>
    <p:sldId id="973" r:id="rId5"/>
    <p:sldId id="972" r:id="rId6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2503A30-F75A-4761-BB5D-CC5E2ABA09D2}">
          <p14:sldIdLst>
            <p14:sldId id="285"/>
            <p14:sldId id="283"/>
            <p14:sldId id="973"/>
            <p14:sldId id="9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wrence Schulze" initials="LS" lastIdx="1" clrIdx="0">
    <p:extLst>
      <p:ext uri="{19B8F6BF-5375-455C-9EA6-DF929625EA0E}">
        <p15:presenceInfo xmlns:p15="http://schemas.microsoft.com/office/powerpoint/2012/main" userId="ff249d575d5b07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35"/>
    <a:srgbClr val="FFCB05"/>
    <a:srgbClr val="3EA39A"/>
    <a:srgbClr val="0164A8"/>
    <a:srgbClr val="FFC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82857"/>
  </p:normalViewPr>
  <p:slideViewPr>
    <p:cSldViewPr snapToGrid="0" snapToObjects="1">
      <p:cViewPr varScale="1">
        <p:scale>
          <a:sx n="94" d="100"/>
          <a:sy n="94" d="100"/>
        </p:scale>
        <p:origin x="136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0E8ECA-C7AC-7845-A52E-00AE81A0CC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DE0BA-64B4-DD44-9FA6-404C16158E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A4A579-9890-AC44-A4D0-F6C5D4CEAE70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F301E-7D39-EE44-BFB0-3608278CB2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6AAF8-E2E9-094C-953C-61C622266D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B0EBD3-2B10-3B48-AEE7-73230F37D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39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2B7095-64FF-254B-B1E8-5A6E981E729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4DEE30-9F32-CF4E-8610-51EDD936F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9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DEE30-9F32-CF4E-8610-51EDD936FF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3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fetyFOCU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DACC4A-FE29-6149-82E6-D0213265B5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071" b="16964"/>
          <a:stretch/>
        </p:blipFill>
        <p:spPr>
          <a:xfrm>
            <a:off x="339270" y="293913"/>
            <a:ext cx="5803391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5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Imag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239"/>
            <a:ext cx="10515600" cy="402336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hoto/Images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8749" y="0"/>
            <a:ext cx="11873250" cy="5910748"/>
          </a:xfrm>
        </p:spPr>
        <p:txBody>
          <a:bodyPr/>
          <a:lstStyle/>
          <a:p>
            <a:r>
              <a:rPr lang="en-US" dirty="0"/>
              <a:t>Place Full Slide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187FA87-9DE0-584D-920C-E30B17761254}"/>
              </a:ext>
            </a:extLst>
          </p:cNvPr>
          <p:cNvSpPr txBox="1">
            <a:spLocks/>
          </p:cNvSpPr>
          <p:nvPr userDrawn="1"/>
        </p:nvSpPr>
        <p:spPr>
          <a:xfrm>
            <a:off x="838200" y="61851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E297C-5D8B-2B4E-ACD6-92BAEEC44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77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s &amp;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184418" cy="6858000"/>
          </a:xfrm>
        </p:spPr>
        <p:txBody>
          <a:bodyPr/>
          <a:lstStyle/>
          <a:p>
            <a:r>
              <a:rPr lang="en-US" dirty="0"/>
              <a:t>Place Large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7184418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7344141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63839" y="1920239"/>
            <a:ext cx="384048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buClr>
                <a:srgbClr val="FFCB0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3840" y="365759"/>
            <a:ext cx="3840480" cy="1371600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4B17A1C-E2B5-6F43-BEEB-A9F5D63C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3840" y="6185181"/>
            <a:ext cx="54864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EEAE02-9E61-604C-AFD5-F3384544A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08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/Med Images &amp;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544148" cy="6858000"/>
          </a:xfrm>
        </p:spPr>
        <p:txBody>
          <a:bodyPr/>
          <a:lstStyle/>
          <a:p>
            <a:r>
              <a:rPr lang="en-US" dirty="0"/>
              <a:t>Place Medium/Small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3511367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3671090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06240" y="1920239"/>
            <a:ext cx="749808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39" y="365760"/>
            <a:ext cx="7498080" cy="1371600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FF8D5CB-F4BA-4F4F-8144-52F7AEB8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0624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52C492-6E52-914D-B80E-9AD30160B4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6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349C-3497-4D02-BBC4-93575F6F2770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Authored by Don Smith, Texas A&amp;M UniversityBlank &amp; Tarquin: 5</a:t>
            </a:r>
            <a:r>
              <a:rPr lang="en-US" baseline="30000"/>
              <a:t>th</a:t>
            </a:r>
            <a:r>
              <a:rPr lang="en-US"/>
              <a:t> Edition. Ch.2 Authored by Dr. Don Smith, Texas A&amp;M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AE170-A839-43ED-A32A-D5AD408980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713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fetyFOCU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923D3C-9112-464B-9320-28D4D088B8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9270" y="1639482"/>
            <a:ext cx="11509920" cy="3579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DACC4A-FE29-6149-82E6-D0213265B5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71" b="16964"/>
          <a:stretch/>
        </p:blipFill>
        <p:spPr>
          <a:xfrm>
            <a:off x="339270" y="293913"/>
            <a:ext cx="5803391" cy="1554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D4AB86-B9D8-D548-ADAA-2B9672EA6424}"/>
              </a:ext>
            </a:extLst>
          </p:cNvPr>
          <p:cNvSpPr txBox="1"/>
          <p:nvPr/>
        </p:nvSpPr>
        <p:spPr>
          <a:xfrm>
            <a:off x="832756" y="5451021"/>
            <a:ext cx="103327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164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8 - 12 &amp; 15 - 19, 2021 </a:t>
            </a:r>
            <a:r>
              <a:rPr lang="en-US" sz="2300" dirty="0">
                <a:solidFill>
                  <a:srgbClr val="3EA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300" dirty="0">
                <a:solidFill>
                  <a:srgbClr val="0164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Virtual Classroom Learning </a:t>
            </a:r>
            <a:r>
              <a:rPr lang="en-US" sz="2300" dirty="0">
                <a:solidFill>
                  <a:srgbClr val="3EA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300" dirty="0">
                <a:solidFill>
                  <a:srgbClr val="0164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srgbClr val="0164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#SafetyFOCUS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0B002F-4A41-41FC-8A86-36A4FA578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6071" b="16964"/>
          <a:stretch/>
        </p:blipFill>
        <p:spPr>
          <a:xfrm>
            <a:off x="339270" y="293913"/>
            <a:ext cx="5803391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17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2CBAC-18C6-A74A-A794-D9D088FBE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80" b="17810"/>
          <a:stretch/>
        </p:blipFill>
        <p:spPr>
          <a:xfrm>
            <a:off x="91440" y="91440"/>
            <a:ext cx="5814000" cy="14630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25C126-A13C-6A49-91A1-C344BA35EA6A}"/>
              </a:ext>
            </a:extLst>
          </p:cNvPr>
          <p:cNvSpPr/>
          <p:nvPr/>
        </p:nvSpPr>
        <p:spPr>
          <a:xfrm>
            <a:off x="0" y="1331495"/>
            <a:ext cx="12192000" cy="5526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0D6BB-671F-7D49-A64C-B93399729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868452"/>
            <a:ext cx="9497682" cy="192024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800"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E1BE53B-828D-F541-992E-C9017DCB9A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76399" y="4094747"/>
            <a:ext cx="9497681" cy="2159602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>
                <a:ln>
                  <a:noFill/>
                </a:ln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Speaker/Presenters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2751B-4A8D-804D-85DE-0A753A991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19" y="1554480"/>
            <a:ext cx="190074" cy="5303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06022F-F90F-4663-BB80-A33C7EE86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280" b="17810"/>
          <a:stretch/>
        </p:blipFill>
        <p:spPr>
          <a:xfrm>
            <a:off x="91440" y="91440"/>
            <a:ext cx="5814000" cy="14630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54AC03-52FC-43B7-8868-7E2AE8C9FC93}"/>
              </a:ext>
            </a:extLst>
          </p:cNvPr>
          <p:cNvSpPr/>
          <p:nvPr userDrawn="1"/>
        </p:nvSpPr>
        <p:spPr>
          <a:xfrm>
            <a:off x="0" y="1331495"/>
            <a:ext cx="12192000" cy="5526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B6F2E2-1370-458D-9DD3-A16E251A9D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919" y="1554480"/>
            <a:ext cx="190074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27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/Schedule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FDCCEF-9AC5-CF45-BAFB-78DFD3F7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E0F25-3D57-6145-BC53-213ABB1AA9F0}"/>
              </a:ext>
            </a:extLst>
          </p:cNvPr>
          <p:cNvSpPr/>
          <p:nvPr/>
        </p:nvSpPr>
        <p:spPr>
          <a:xfrm rot="5400000">
            <a:off x="6059438" y="-3703320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84E44-AA85-894F-ACD0-23E95C76FBEA}"/>
              </a:ext>
            </a:extLst>
          </p:cNvPr>
          <p:cNvSpPr/>
          <p:nvPr/>
        </p:nvSpPr>
        <p:spPr>
          <a:xfrm rot="5400000">
            <a:off x="6059437" y="-3566160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F20A63-2164-DD49-977C-77E6647F3E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74520"/>
            <a:ext cx="10515600" cy="420624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0"/>
            <a:r>
              <a:rPr lang="en-US" dirty="0"/>
              <a:t>Module 2</a:t>
            </a:r>
          </a:p>
          <a:p>
            <a:pPr lvl="1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E6DC5-B283-0445-90AA-B5AF7B09C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8600"/>
            <a:ext cx="10515600" cy="1280160"/>
          </a:xfrm>
        </p:spPr>
        <p:txBody>
          <a:bodyPr anchor="ctr" anchorCtr="0"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32371-690D-8443-B4AA-F2C124F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1792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A20928-DCBC-44FE-8875-AC2F1A55D2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DDFC6D8-0277-4FDF-9700-68BCDBAB7676}"/>
              </a:ext>
            </a:extLst>
          </p:cNvPr>
          <p:cNvSpPr/>
          <p:nvPr userDrawn="1"/>
        </p:nvSpPr>
        <p:spPr>
          <a:xfrm rot="5400000">
            <a:off x="6059438" y="-3703320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8B12F-C3E5-43FF-9C0E-8B8FEF8D24B6}"/>
              </a:ext>
            </a:extLst>
          </p:cNvPr>
          <p:cNvSpPr/>
          <p:nvPr userDrawn="1"/>
        </p:nvSpPr>
        <p:spPr>
          <a:xfrm rot="5400000">
            <a:off x="6059437" y="-3566160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16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odule Number 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217920"/>
            <a:ext cx="12188825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108192"/>
            <a:ext cx="12188825" cy="16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1371600"/>
            <a:ext cx="10058400" cy="21031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Module number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3657600"/>
            <a:ext cx="10058400" cy="1828800"/>
          </a:xfrm>
        </p:spPr>
        <p:txBody>
          <a:bodyPr lIns="91440" rIns="9144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28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module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" y="635508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AC83CA5D-72A1-4C97-A86F-98914FDC14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356616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C4D0EF9-B16B-40AA-A11B-9ECCD5E41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264" y="548640"/>
            <a:ext cx="996505" cy="9139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1DA3A6-4180-4C30-8EB0-F01E37370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8264" y="548640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1869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No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FDCCEF-9AC5-CF45-BAFB-78DFD3F7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E0F25-3D57-6145-BC53-213ABB1AA9F0}"/>
              </a:ext>
            </a:extLst>
          </p:cNvPr>
          <p:cNvSpPr/>
          <p:nvPr/>
        </p:nvSpPr>
        <p:spPr>
          <a:xfrm rot="5400000">
            <a:off x="6059438" y="-3565026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84E44-AA85-894F-ACD0-23E95C76FBEA}"/>
              </a:ext>
            </a:extLst>
          </p:cNvPr>
          <p:cNvSpPr/>
          <p:nvPr/>
        </p:nvSpPr>
        <p:spPr>
          <a:xfrm rot="5400000">
            <a:off x="6059437" y="-3438085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F20A63-2164-DD49-977C-77E6647F3E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57400"/>
            <a:ext cx="10515600" cy="3977640"/>
          </a:xfrm>
        </p:spPr>
        <p:txBody>
          <a:bodyPr/>
          <a:lstStyle>
            <a:lvl1pPr marL="0" indent="0">
              <a:spcBef>
                <a:spcPts val="600"/>
              </a:spcBef>
              <a:buClr>
                <a:srgbClr val="006435"/>
              </a:buClr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0040" indent="0">
              <a:spcBef>
                <a:spcPts val="600"/>
              </a:spcBef>
              <a:buClr>
                <a:srgbClr val="FFCB03"/>
              </a:buClr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0">
              <a:spcBef>
                <a:spcPts val="600"/>
              </a:spcBef>
              <a:buClr>
                <a:srgbClr val="FFCB03"/>
              </a:buClr>
              <a:buFontTx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0">
              <a:spcBef>
                <a:spcPts val="600"/>
              </a:spcBef>
              <a:buClr>
                <a:srgbClr val="FFCB03"/>
              </a:buClr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 level copy Arial,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sz="2000" dirty="0"/>
              <a:t>Fourth level copy Arial, 20 </a:t>
            </a:r>
            <a:r>
              <a:rPr lang="en-US" sz="2000" dirty="0" err="1"/>
              <a:t>pt</a:t>
            </a:r>
            <a:r>
              <a:rPr lang="en-US" sz="2000" dirty="0"/>
              <a:t> font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E6DC5-B283-0445-90AA-B5AF7B09C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8600"/>
            <a:ext cx="10515600" cy="1280160"/>
          </a:xfrm>
        </p:spPr>
        <p:txBody>
          <a:bodyPr anchor="ctr" anchorCtr="0"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32371-690D-8443-B4AA-F2C124F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1792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E5CD8-4D3E-4447-BEF3-2E029658C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EC60E25-D6A6-4ED0-8EBD-362DBC4BC33D}"/>
              </a:ext>
            </a:extLst>
          </p:cNvPr>
          <p:cNvSpPr/>
          <p:nvPr userDrawn="1"/>
        </p:nvSpPr>
        <p:spPr>
          <a:xfrm rot="5400000">
            <a:off x="6059438" y="-3565026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C7D22B-C24B-4D2E-BC18-6002C5BA9E7D}"/>
              </a:ext>
            </a:extLst>
          </p:cNvPr>
          <p:cNvSpPr/>
          <p:nvPr userDrawn="1"/>
        </p:nvSpPr>
        <p:spPr>
          <a:xfrm rot="5400000">
            <a:off x="6059437" y="-3438085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7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2CBAC-18C6-A74A-A794-D9D088FBE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280" b="17810"/>
          <a:stretch/>
        </p:blipFill>
        <p:spPr>
          <a:xfrm>
            <a:off x="91440" y="91440"/>
            <a:ext cx="5814000" cy="14630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25C126-A13C-6A49-91A1-C344BA35EA6A}"/>
              </a:ext>
            </a:extLst>
          </p:cNvPr>
          <p:cNvSpPr/>
          <p:nvPr userDrawn="1"/>
        </p:nvSpPr>
        <p:spPr>
          <a:xfrm>
            <a:off x="0" y="1331495"/>
            <a:ext cx="12192000" cy="5526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0D6BB-671F-7D49-A64C-B93399729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868452"/>
            <a:ext cx="9497682" cy="192024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800"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E1BE53B-828D-F541-992E-C9017DCB9A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76399" y="4094747"/>
            <a:ext cx="9497681" cy="2159602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>
                <a:ln>
                  <a:noFill/>
                </a:ln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Speaker/Presenters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2751B-4A8D-804D-85DE-0A753A9914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919" y="1554480"/>
            <a:ext cx="190074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25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&amp; Conten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lang="en-US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 level copy Arial,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sz="2000" dirty="0"/>
              <a:t>Fourth level copy Arial, 20 </a:t>
            </a:r>
            <a:r>
              <a:rPr lang="en-US" sz="2000" dirty="0" err="1"/>
              <a:t>pt</a:t>
            </a:r>
            <a:r>
              <a:rPr lang="en-US" sz="2000" dirty="0"/>
              <a:t> font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4044BC-91A3-4077-91BF-B9972A1FBBAB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E5805C-5A8B-4CF5-9365-F2331B47B82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EAD7ED-E333-46E8-A21A-54CDDCD691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65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&amp; Content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with numbered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2C1F1D-621E-4250-AFBC-82C8FB51F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Wingdings" panose="05000000000000000000" pitchFamily="2" charset="2"/>
              <a:buChar char="§"/>
              <a:tabLst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None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3657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Numbered lists should follow this format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Uppercase letters for second level numbered list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1E0933-A5AC-45C4-914A-2FE208115D4B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DEA86D-ADFC-4F17-8F63-AD1B9691832F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FA1A11-5CE5-4E14-A45E-777CA957CD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22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&amp; Content Detailed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with numbered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2C1F1D-621E-4250-AFBC-82C8FB51F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3657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Numbered lists should follow this format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/>
            </a:pPr>
            <a:r>
              <a:rPr lang="en-US" dirty="0"/>
              <a:t>Uppercase letters for second level numbered list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/>
            </a:pPr>
            <a:r>
              <a:rPr lang="en-US" dirty="0"/>
              <a:t>Lowercase letters for third level numbered list</a:t>
            </a:r>
          </a:p>
          <a:p>
            <a:pPr lvl="2"/>
            <a:r>
              <a:rPr lang="en-US" dirty="0"/>
              <a:t>Third level copy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771650" marR="0" lvl="3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/>
            </a:pPr>
            <a:r>
              <a:rPr lang="en-US" dirty="0"/>
              <a:t>Roman numerals for fourth level numbered list</a:t>
            </a:r>
          </a:p>
          <a:p>
            <a:pPr lvl="3"/>
            <a:r>
              <a:rPr lang="en-US" dirty="0"/>
              <a:t>Fourth level copy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FD7B36-15AD-45CB-9552-D54696214969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F296EA-C13B-4993-8F7C-41295D36BAF2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6DAFFD-F8E0-4D8C-BBCD-F3FA5D75E2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20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B5065A-0AD2-4942-B84B-AA897E2950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920239"/>
            <a:ext cx="5181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77824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0B5BC9E-CA07-FF4F-BF4B-9F1C4C57AE9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6683" y="1920240"/>
            <a:ext cx="5181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77824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1365AD-2873-5140-B755-D53501D1A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7A556-8E46-4E6A-83B7-609B334D2885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576DA2-87BD-4835-8111-375291036C76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2BF05E-49C5-4A54-8F4E-A56A13542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24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Imag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239"/>
            <a:ext cx="10515600" cy="402336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937E9D-BDDC-4887-9C02-8089F3B05F50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AED08A-6D58-4B5B-8AF9-EE3D20FABB84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67B570-2CCF-4BE1-AA5D-C1119E758B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9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lide Photo/Images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8749" y="0"/>
            <a:ext cx="11873250" cy="5910748"/>
          </a:xfrm>
        </p:spPr>
        <p:txBody>
          <a:bodyPr/>
          <a:lstStyle/>
          <a:p>
            <a:r>
              <a:rPr lang="en-US" dirty="0"/>
              <a:t>Place Full Slide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187FA87-9DE0-584D-920C-E30B17761254}"/>
              </a:ext>
            </a:extLst>
          </p:cNvPr>
          <p:cNvSpPr txBox="1">
            <a:spLocks/>
          </p:cNvSpPr>
          <p:nvPr/>
        </p:nvSpPr>
        <p:spPr>
          <a:xfrm>
            <a:off x="838200" y="61851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E297C-5D8B-2B4E-ACD6-92BAEEC44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9AA210-FF6A-4396-A1DC-1DCF6BB830BD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B6911-A93D-4545-A98A-C4DEE545EAC3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ADA66F2-70B5-41A0-A1F2-4C61FF5383EF}"/>
              </a:ext>
            </a:extLst>
          </p:cNvPr>
          <p:cNvSpPr txBox="1">
            <a:spLocks/>
          </p:cNvSpPr>
          <p:nvPr userDrawn="1"/>
        </p:nvSpPr>
        <p:spPr>
          <a:xfrm>
            <a:off x="838200" y="61851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EA7D26-E48A-412A-B14D-64E72113C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2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Images &amp;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184418" cy="6858000"/>
          </a:xfrm>
        </p:spPr>
        <p:txBody>
          <a:bodyPr/>
          <a:lstStyle/>
          <a:p>
            <a:r>
              <a:rPr lang="en-US" dirty="0"/>
              <a:t>Place Large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7184418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7344141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63839" y="1920239"/>
            <a:ext cx="384048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buClr>
                <a:srgbClr val="FFCB0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3840" y="365759"/>
            <a:ext cx="3840480" cy="1371600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4B17A1C-E2B5-6F43-BEEB-A9F5D63C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3840" y="6185181"/>
            <a:ext cx="54864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EEAE02-9E61-604C-AFD5-F3384544A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551279-C7A8-4677-9248-4CA6D482C6C0}"/>
              </a:ext>
            </a:extLst>
          </p:cNvPr>
          <p:cNvSpPr/>
          <p:nvPr userDrawn="1"/>
        </p:nvSpPr>
        <p:spPr>
          <a:xfrm>
            <a:off x="7184418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5B7C4F-BF95-4958-BC35-1DD6F1B6910B}"/>
              </a:ext>
            </a:extLst>
          </p:cNvPr>
          <p:cNvSpPr/>
          <p:nvPr userDrawn="1"/>
        </p:nvSpPr>
        <p:spPr>
          <a:xfrm>
            <a:off x="7344141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0C229B-A7FC-4C7F-807D-3699A80950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75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/Med Images &amp;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544148" cy="6858000"/>
          </a:xfrm>
        </p:spPr>
        <p:txBody>
          <a:bodyPr/>
          <a:lstStyle/>
          <a:p>
            <a:r>
              <a:rPr lang="en-US" dirty="0"/>
              <a:t>Place Medium/Small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3511367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3671090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06240" y="1920239"/>
            <a:ext cx="749808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39" y="365760"/>
            <a:ext cx="7498080" cy="1371600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FF8D5CB-F4BA-4F4F-8144-52F7AEB8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0624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52C492-6E52-914D-B80E-9AD30160B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CD3A02-D0B6-450E-A4FF-2524CD80F16D}"/>
              </a:ext>
            </a:extLst>
          </p:cNvPr>
          <p:cNvSpPr/>
          <p:nvPr userDrawn="1"/>
        </p:nvSpPr>
        <p:spPr>
          <a:xfrm>
            <a:off x="3511367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4BCEC9-DBDE-4FBE-B795-102FA4FA025A}"/>
              </a:ext>
            </a:extLst>
          </p:cNvPr>
          <p:cNvSpPr/>
          <p:nvPr userDrawn="1"/>
        </p:nvSpPr>
        <p:spPr>
          <a:xfrm>
            <a:off x="3671090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85DB44-95A5-45F4-9453-74AAC2BDC6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9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/Schedule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FDCCEF-9AC5-CF45-BAFB-78DFD3F73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E0F25-3D57-6145-BC53-213ABB1AA9F0}"/>
              </a:ext>
            </a:extLst>
          </p:cNvPr>
          <p:cNvSpPr/>
          <p:nvPr userDrawn="1"/>
        </p:nvSpPr>
        <p:spPr>
          <a:xfrm rot="5400000">
            <a:off x="6059438" y="-3703320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84E44-AA85-894F-ACD0-23E95C76FBEA}"/>
              </a:ext>
            </a:extLst>
          </p:cNvPr>
          <p:cNvSpPr/>
          <p:nvPr userDrawn="1"/>
        </p:nvSpPr>
        <p:spPr>
          <a:xfrm rot="5400000">
            <a:off x="6059437" y="-3566160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F20A63-2164-DD49-977C-77E6647F3E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74520"/>
            <a:ext cx="10515600" cy="420624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0"/>
            <a:r>
              <a:rPr lang="en-US" dirty="0"/>
              <a:t>Module 2</a:t>
            </a:r>
          </a:p>
          <a:p>
            <a:pPr lvl="1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E6DC5-B283-0445-90AA-B5AF7B09C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8600"/>
            <a:ext cx="10515600" cy="1280160"/>
          </a:xfrm>
        </p:spPr>
        <p:txBody>
          <a:bodyPr anchor="ctr" anchorCtr="0"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32371-690D-8443-B4AA-F2C124F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1792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4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odule Number 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217920"/>
            <a:ext cx="12188825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108192"/>
            <a:ext cx="12188825" cy="16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1371600"/>
            <a:ext cx="10058400" cy="21031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Module number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3657600"/>
            <a:ext cx="10058400" cy="1828800"/>
          </a:xfrm>
        </p:spPr>
        <p:txBody>
          <a:bodyPr lIns="91440" rIns="9144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28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module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" y="635508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AC83CA5D-72A1-4C97-A86F-98914FDC14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356616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C4D0EF9-B16B-40AA-A11B-9ECCD5E415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8264" y="548640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711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No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FDCCEF-9AC5-CF45-BAFB-78DFD3F73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E0F25-3D57-6145-BC53-213ABB1AA9F0}"/>
              </a:ext>
            </a:extLst>
          </p:cNvPr>
          <p:cNvSpPr/>
          <p:nvPr userDrawn="1"/>
        </p:nvSpPr>
        <p:spPr>
          <a:xfrm rot="5400000">
            <a:off x="6059438" y="-3565026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84E44-AA85-894F-ACD0-23E95C76FBEA}"/>
              </a:ext>
            </a:extLst>
          </p:cNvPr>
          <p:cNvSpPr/>
          <p:nvPr userDrawn="1"/>
        </p:nvSpPr>
        <p:spPr>
          <a:xfrm rot="5400000">
            <a:off x="6059437" y="-3438085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F20A63-2164-DD49-977C-77E6647F3E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57400"/>
            <a:ext cx="10515600" cy="3977640"/>
          </a:xfrm>
        </p:spPr>
        <p:txBody>
          <a:bodyPr/>
          <a:lstStyle>
            <a:lvl1pPr marL="0" indent="0">
              <a:spcBef>
                <a:spcPts val="600"/>
              </a:spcBef>
              <a:buClr>
                <a:srgbClr val="006435"/>
              </a:buClr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0040" indent="0">
              <a:spcBef>
                <a:spcPts val="600"/>
              </a:spcBef>
              <a:buClr>
                <a:srgbClr val="FFCB03"/>
              </a:buClr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0">
              <a:spcBef>
                <a:spcPts val="600"/>
              </a:spcBef>
              <a:buClr>
                <a:srgbClr val="FFCB03"/>
              </a:buClr>
              <a:buFontTx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0">
              <a:spcBef>
                <a:spcPts val="600"/>
              </a:spcBef>
              <a:buClr>
                <a:srgbClr val="FFCB03"/>
              </a:buClr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 level copy Arial,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sz="2000" dirty="0"/>
              <a:t>Fourth level copy Arial, 20 </a:t>
            </a:r>
            <a:r>
              <a:rPr lang="en-US" sz="2000" dirty="0" err="1"/>
              <a:t>pt</a:t>
            </a:r>
            <a:r>
              <a:rPr lang="en-US" sz="2000" dirty="0"/>
              <a:t> font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E6DC5-B283-0445-90AA-B5AF7B09C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8600"/>
            <a:ext cx="10515600" cy="1280160"/>
          </a:xfrm>
        </p:spPr>
        <p:txBody>
          <a:bodyPr anchor="ctr" anchorCtr="0"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32371-690D-8443-B4AA-F2C124F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1792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5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&amp; Conten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lang="en-US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 level copy Arial,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sz="2000" dirty="0"/>
              <a:t>Fourth level copy Arial, 20 </a:t>
            </a:r>
            <a:r>
              <a:rPr lang="en-US" sz="2000" dirty="0" err="1"/>
              <a:t>pt</a:t>
            </a:r>
            <a:r>
              <a:rPr lang="en-US" sz="2000" dirty="0"/>
              <a:t> font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8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with numbered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2C1F1D-621E-4250-AFBC-82C8FB51F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Wingdings" panose="05000000000000000000" pitchFamily="2" charset="2"/>
              <a:buChar char="§"/>
              <a:tabLst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None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3657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Numbered lists should follow this format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Uppercase letters for second level numbered list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</p:spTree>
    <p:extLst>
      <p:ext uri="{BB962C8B-B14F-4D97-AF65-F5344CB8AC3E}">
        <p14:creationId xmlns:p14="http://schemas.microsoft.com/office/powerpoint/2010/main" val="265599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Detailed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with numbered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2C1F1D-621E-4250-AFBC-82C8FB51F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3657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Numbered lists should follow this format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/>
            </a:pPr>
            <a:r>
              <a:rPr lang="en-US" dirty="0"/>
              <a:t>Uppercase letters for second level numbered list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/>
            </a:pPr>
            <a:r>
              <a:rPr lang="en-US" dirty="0"/>
              <a:t>Lowercase letters for third level numbered list</a:t>
            </a:r>
          </a:p>
          <a:p>
            <a:pPr lvl="2"/>
            <a:r>
              <a:rPr lang="en-US" dirty="0"/>
              <a:t>Third level copy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771650" marR="0" lvl="3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/>
            </a:pPr>
            <a:r>
              <a:rPr lang="en-US" dirty="0"/>
              <a:t>Roman numerals for fourth level numbered list</a:t>
            </a:r>
          </a:p>
          <a:p>
            <a:pPr lvl="3"/>
            <a:r>
              <a:rPr lang="en-US" dirty="0"/>
              <a:t>Fourth level copy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</p:spTree>
    <p:extLst>
      <p:ext uri="{BB962C8B-B14F-4D97-AF65-F5344CB8AC3E}">
        <p14:creationId xmlns:p14="http://schemas.microsoft.com/office/powerpoint/2010/main" val="132629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B5065A-0AD2-4942-B84B-AA897E2950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920239"/>
            <a:ext cx="5181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77824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0B5BC9E-CA07-FF4F-BF4B-9F1C4C57AE9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6683" y="1920240"/>
            <a:ext cx="5181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77824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1365AD-2873-5140-B755-D53501D1A0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5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20239"/>
            <a:ext cx="105156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FAF0-67D6-8641-82FF-792E6360F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3" r:id="rId2"/>
    <p:sldLayoutId id="2147483698" r:id="rId3"/>
    <p:sldLayoutId id="2147483709" r:id="rId4"/>
    <p:sldLayoutId id="2147483712" r:id="rId5"/>
    <p:sldLayoutId id="2147483696" r:id="rId6"/>
    <p:sldLayoutId id="2147483711" r:id="rId7"/>
    <p:sldLayoutId id="2147483710" r:id="rId8"/>
    <p:sldLayoutId id="2147483699" r:id="rId9"/>
    <p:sldLayoutId id="2147483705" r:id="rId10"/>
    <p:sldLayoutId id="2147483700" r:id="rId11"/>
    <p:sldLayoutId id="2147483701" r:id="rId12"/>
    <p:sldLayoutId id="2147483702" r:id="rId13"/>
    <p:sldLayoutId id="214748372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Myriad Pro" charset="0"/>
          <a:cs typeface="Myriad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yriad Pro" charset="0"/>
          <a:cs typeface="Myriad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20239"/>
            <a:ext cx="105156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FAF0-67D6-8641-82FF-792E6360F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4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Myriad Pro" charset="0"/>
          <a:cs typeface="Myriad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yriad Pro" charset="0"/>
          <a:cs typeface="Myriad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hyperlink" Target="mailto:docergo@gmail.com" TargetMode="External"/><Relationship Id="rId4" Type="http://schemas.openxmlformats.org/officeDocument/2006/relationships/hyperlink" Target="mailto:ljhs@uh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hyperlink" Target="https://www.assp.org/membership/communities/practice-specialties/enginee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7B1C0-987A-45F6-9A9C-1D7E15D1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Engineers Week – Engineers in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73A96-1E23-4D66-8030-137B796B69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Lawrence J. H. Schulze, PhD, PE, CPE</a:t>
            </a:r>
          </a:p>
          <a:p>
            <a:r>
              <a:rPr lang="en-US" dirty="0"/>
              <a:t>Associate Professor</a:t>
            </a:r>
          </a:p>
          <a:p>
            <a:r>
              <a:rPr lang="en-US" dirty="0"/>
              <a:t>Director, Process Safety Certificate Program</a:t>
            </a:r>
          </a:p>
          <a:p>
            <a:r>
              <a:rPr lang="en-US" dirty="0"/>
              <a:t>E206 Engineering Building 2</a:t>
            </a:r>
          </a:p>
          <a:p>
            <a:r>
              <a:rPr lang="en-US" dirty="0"/>
              <a:t>University of Houston, Houston TX  77204-4008</a:t>
            </a:r>
          </a:p>
          <a:p>
            <a:r>
              <a:rPr lang="en-US" dirty="0">
                <a:hlinkClick r:id="rId4"/>
              </a:rPr>
              <a:t>ljhs@uh.edu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docergo@gmail.com</a:t>
            </a:r>
            <a:r>
              <a:rPr lang="en-US" dirty="0"/>
              <a:t>, 713-252-2803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09"/>
    </mc:Choice>
    <mc:Fallback xmlns="">
      <p:transition spd="slow" advTm="18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05E0A-7B70-4D7B-83E1-7B6D0D15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75348"/>
            <a:ext cx="4861560" cy="2103120"/>
          </a:xfrm>
        </p:spPr>
        <p:txBody>
          <a:bodyPr>
            <a:normAutofit fontScale="90000"/>
          </a:bodyPr>
          <a:lstStyle/>
          <a:p>
            <a:r>
              <a:rPr lang="en-US" dirty="0"/>
              <a:t>William Hunter </a:t>
            </a:r>
            <a:r>
              <a:rPr lang="en-US" dirty="0" err="1"/>
              <a:t>Dammond</a:t>
            </a:r>
            <a:endParaRPr lang="en-S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939FB-C5C4-4B51-9D8B-C9ABEE8D1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" y="3823335"/>
            <a:ext cx="10058400" cy="1828800"/>
          </a:xfrm>
        </p:spPr>
        <p:txBody>
          <a:bodyPr/>
          <a:lstStyle/>
          <a:p>
            <a:r>
              <a:rPr lang="en-US" dirty="0"/>
              <a:t>1873 –1956</a:t>
            </a:r>
          </a:p>
          <a:p>
            <a:r>
              <a:rPr lang="en-US" cap="none" dirty="0"/>
              <a:t>Wikipedia &amp; Paul Quinn College</a:t>
            </a:r>
            <a:endParaRPr lang="en-SD" cap="none" dirty="0"/>
          </a:p>
        </p:txBody>
      </p:sp>
      <p:pic>
        <p:nvPicPr>
          <p:cNvPr id="7" name="Picture 6" descr="Dammon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40" y="0"/>
            <a:ext cx="4562475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3"/>
    </mc:Choice>
    <mc:Fallback xmlns="">
      <p:transition spd="slow" advTm="6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Black Man to Graduate from the University of Pittsburg (Civil Engineering)</a:t>
            </a:r>
          </a:p>
          <a:p>
            <a:r>
              <a:rPr lang="en-US" dirty="0"/>
              <a:t>Developed an electric track circuit signaling system</a:t>
            </a:r>
          </a:p>
          <a:p>
            <a:r>
              <a:rPr lang="en-US" dirty="0"/>
              <a:t>Developed a ‘Safety System for Operating Railroads’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4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11"/>
    </mc:Choice>
    <mc:Fallback xmlns="">
      <p:transition spd="slow" advTm="64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7B1C0-987A-45F6-9A9C-1D7E15D14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2828572"/>
            <a:ext cx="9497682" cy="1920240"/>
          </a:xfrm>
        </p:spPr>
        <p:txBody>
          <a:bodyPr/>
          <a:lstStyle/>
          <a:p>
            <a:r>
              <a:rPr lang="en-US" dirty="0"/>
              <a:t>Engineering Practice Specialty – Come Join Us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17480" y="5103614"/>
            <a:ext cx="4514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Safety Engineer Practice Specialty | ASSP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5"/>
    </mc:Choice>
    <mc:Fallback xmlns="">
      <p:transition spd="slow" advTm="12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05"/>
      </a:accent1>
      <a:accent2>
        <a:srgbClr val="006536"/>
      </a:accent2>
      <a:accent3>
        <a:srgbClr val="40998C"/>
      </a:accent3>
      <a:accent4>
        <a:srgbClr val="0071B9"/>
      </a:accent4>
      <a:accent5>
        <a:srgbClr val="694573"/>
      </a:accent5>
      <a:accent6>
        <a:srgbClr val="7E7F83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fety_Focus_Instructor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05"/>
      </a:accent1>
      <a:accent2>
        <a:srgbClr val="006536"/>
      </a:accent2>
      <a:accent3>
        <a:srgbClr val="40998C"/>
      </a:accent3>
      <a:accent4>
        <a:srgbClr val="0071B9"/>
      </a:accent4>
      <a:accent5>
        <a:srgbClr val="694573"/>
      </a:accent5>
      <a:accent6>
        <a:srgbClr val="7E7F83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ety_Focus_InstructorTemplate" id="{8DB7E01A-9E36-49BA-87D9-42441F1525EF}" vid="{7EE8D913-61B2-4091-9D64-CAA710AFBF2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24003</TotalTime>
  <Words>106</Words>
  <Application>Microsoft Office PowerPoint</Application>
  <PresentationFormat>Widescreen</PresentationFormat>
  <Paragraphs>17</Paragraphs>
  <Slides>4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Myriad Pro</vt:lpstr>
      <vt:lpstr>Wingdings</vt:lpstr>
      <vt:lpstr>Custom Design</vt:lpstr>
      <vt:lpstr>Safety_Focus_InstructorTemplate</vt:lpstr>
      <vt:lpstr>Engineers Week – Engineers in Safety</vt:lpstr>
      <vt:lpstr>William Hunter Dammond</vt:lpstr>
      <vt:lpstr>History</vt:lpstr>
      <vt:lpstr>Engineering Practice Specialty – Come Join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 Haguewood</cp:lastModifiedBy>
  <cp:revision>243</cp:revision>
  <cp:lastPrinted>2022-01-29T19:33:57Z</cp:lastPrinted>
  <dcterms:created xsi:type="dcterms:W3CDTF">2018-07-30T18:22:11Z</dcterms:created>
  <dcterms:modified xsi:type="dcterms:W3CDTF">2023-02-23T14:57:29Z</dcterms:modified>
</cp:coreProperties>
</file>