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4"/>
  </p:notesMasterIdLst>
  <p:sldIdLst>
    <p:sldId id="299" r:id="rId3"/>
    <p:sldId id="258" r:id="rId4"/>
    <p:sldId id="259" r:id="rId5"/>
    <p:sldId id="300" r:id="rId6"/>
    <p:sldId id="301" r:id="rId7"/>
    <p:sldId id="261" r:id="rId8"/>
    <p:sldId id="262" r:id="rId9"/>
    <p:sldId id="263" r:id="rId10"/>
    <p:sldId id="264" r:id="rId11"/>
    <p:sldId id="265" r:id="rId12"/>
    <p:sldId id="266" r:id="rId13"/>
    <p:sldId id="267" r:id="rId14"/>
    <p:sldId id="271" r:id="rId15"/>
    <p:sldId id="268" r:id="rId16"/>
    <p:sldId id="270" r:id="rId17"/>
    <p:sldId id="272" r:id="rId18"/>
    <p:sldId id="273" r:id="rId19"/>
    <p:sldId id="274" r:id="rId20"/>
    <p:sldId id="275" r:id="rId21"/>
    <p:sldId id="276" r:id="rId22"/>
    <p:sldId id="277"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72171" autoAdjust="0"/>
  </p:normalViewPr>
  <p:slideViewPr>
    <p:cSldViewPr snapToGrid="0">
      <p:cViewPr varScale="1">
        <p:scale>
          <a:sx n="61" d="100"/>
          <a:sy n="61" d="100"/>
        </p:scale>
        <p:origin x="1098" y="72"/>
      </p:cViewPr>
      <p:guideLst/>
    </p:cSldViewPr>
  </p:slideViewPr>
  <p:notesTextViewPr>
    <p:cViewPr>
      <p:scale>
        <a:sx n="1" d="1"/>
        <a:sy n="1" d="1"/>
      </p:scale>
      <p:origin x="0" y="0"/>
    </p:cViewPr>
  </p:notesTextViewPr>
  <p:sorterViewPr>
    <p:cViewPr>
      <p:scale>
        <a:sx n="100" d="100"/>
        <a:sy n="100" d="100"/>
      </p:scale>
      <p:origin x="0" y="-606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diagrams/_rels/data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svg"/><Relationship Id="rId1" Type="http://schemas.openxmlformats.org/officeDocument/2006/relationships/image" Target="../media/image22.png"/><Relationship Id="rId4" Type="http://schemas.openxmlformats.org/officeDocument/2006/relationships/image" Target="../media/image25.svg"/></Relationships>
</file>

<file path=ppt/diagrams/_rels/data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svg"/><Relationship Id="rId1" Type="http://schemas.openxmlformats.org/officeDocument/2006/relationships/image" Target="../media/image27.png"/><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diagrams/_rels/drawing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svg"/><Relationship Id="rId1" Type="http://schemas.openxmlformats.org/officeDocument/2006/relationships/image" Target="../media/image22.png"/><Relationship Id="rId4" Type="http://schemas.openxmlformats.org/officeDocument/2006/relationships/image" Target="../media/image25.svg"/></Relationships>
</file>

<file path=ppt/diagrams/_rels/drawing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svg"/><Relationship Id="rId1" Type="http://schemas.openxmlformats.org/officeDocument/2006/relationships/image" Target="../media/image27.png"/><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4E36B571-00CD-4411-A551-D02D8FC8AD7E}" type="doc">
      <dgm:prSet loTypeId="urn:microsoft.com/office/officeart/2005/8/layout/process4" loCatId="process" qsTypeId="urn:microsoft.com/office/officeart/2005/8/quickstyle/simple1" qsCatId="simple" csTypeId="urn:microsoft.com/office/officeart/2005/8/colors/colorful2" csCatId="colorful" phldr="1"/>
      <dgm:spPr/>
      <dgm:t>
        <a:bodyPr/>
        <a:lstStyle/>
        <a:p>
          <a:endParaRPr lang="en-US"/>
        </a:p>
      </dgm:t>
    </dgm:pt>
    <dgm:pt modelId="{C459B2C3-F096-4A76-80EC-8BDC95578853}">
      <dgm:prSet/>
      <dgm:spPr/>
      <dgm:t>
        <a:bodyPr/>
        <a:lstStyle/>
        <a:p>
          <a:r>
            <a:rPr lang="en-US"/>
            <a:t>The purpose of risk evaluation is to support decisions by comparing the results of the risk analysis with the established risk criteria to determine where additional action is required. </a:t>
          </a:r>
        </a:p>
      </dgm:t>
    </dgm:pt>
    <dgm:pt modelId="{8EBE1BE0-64BB-47C7-B04E-443C9E861ABD}" type="parTrans" cxnId="{D597E5E0-449E-4CB9-90AC-D5F461811B7F}">
      <dgm:prSet/>
      <dgm:spPr/>
      <dgm:t>
        <a:bodyPr/>
        <a:lstStyle/>
        <a:p>
          <a:endParaRPr lang="en-US"/>
        </a:p>
      </dgm:t>
    </dgm:pt>
    <dgm:pt modelId="{CDC54A22-FC43-4D9A-8C17-9ED2A432D8C8}" type="sibTrans" cxnId="{D597E5E0-449E-4CB9-90AC-D5F461811B7F}">
      <dgm:prSet/>
      <dgm:spPr/>
      <dgm:t>
        <a:bodyPr/>
        <a:lstStyle/>
        <a:p>
          <a:endParaRPr lang="en-US"/>
        </a:p>
      </dgm:t>
    </dgm:pt>
    <dgm:pt modelId="{8E7957BF-D4B0-4D34-8F3E-11A8C5989DDE}">
      <dgm:prSet/>
      <dgm:spPr/>
      <dgm:t>
        <a:bodyPr/>
        <a:lstStyle/>
        <a:p>
          <a:r>
            <a:rPr lang="en-US"/>
            <a:t>This may lead to</a:t>
          </a:r>
        </a:p>
      </dgm:t>
    </dgm:pt>
    <dgm:pt modelId="{9F67C0CC-CA85-47E0-9980-007A58F704D5}" type="parTrans" cxnId="{2760607D-A6EA-4791-B96B-D39A1D9EE798}">
      <dgm:prSet/>
      <dgm:spPr/>
      <dgm:t>
        <a:bodyPr/>
        <a:lstStyle/>
        <a:p>
          <a:endParaRPr lang="en-US"/>
        </a:p>
      </dgm:t>
    </dgm:pt>
    <dgm:pt modelId="{953F22C1-DC80-4220-ABF7-77FC1D7E2F1A}" type="sibTrans" cxnId="{2760607D-A6EA-4791-B96B-D39A1D9EE798}">
      <dgm:prSet/>
      <dgm:spPr/>
      <dgm:t>
        <a:bodyPr/>
        <a:lstStyle/>
        <a:p>
          <a:endParaRPr lang="en-US"/>
        </a:p>
      </dgm:t>
    </dgm:pt>
    <dgm:pt modelId="{19719D1D-EAFE-48F1-81B4-6B5FCA4ECC4E}">
      <dgm:prSet/>
      <dgm:spPr/>
      <dgm:t>
        <a:bodyPr/>
        <a:lstStyle/>
        <a:p>
          <a:r>
            <a:rPr lang="en-US" dirty="0"/>
            <a:t>the decision to take no action </a:t>
          </a:r>
        </a:p>
      </dgm:t>
    </dgm:pt>
    <dgm:pt modelId="{6B9A4BE1-E06D-489B-9DCA-4292F9A947BB}" type="parTrans" cxnId="{48256019-33BE-4D1E-A069-CF9A0365C737}">
      <dgm:prSet/>
      <dgm:spPr/>
      <dgm:t>
        <a:bodyPr/>
        <a:lstStyle/>
        <a:p>
          <a:endParaRPr lang="en-US"/>
        </a:p>
      </dgm:t>
    </dgm:pt>
    <dgm:pt modelId="{1C18A6E7-971F-49A1-997E-6084FA8962FD}" type="sibTrans" cxnId="{48256019-33BE-4D1E-A069-CF9A0365C737}">
      <dgm:prSet/>
      <dgm:spPr/>
      <dgm:t>
        <a:bodyPr/>
        <a:lstStyle/>
        <a:p>
          <a:endParaRPr lang="en-US"/>
        </a:p>
      </dgm:t>
    </dgm:pt>
    <dgm:pt modelId="{3DA4E87E-B45C-432C-9F0F-88D2EC89A2DE}">
      <dgm:prSet/>
      <dgm:spPr/>
      <dgm:t>
        <a:bodyPr/>
        <a:lstStyle/>
        <a:p>
          <a:r>
            <a:rPr lang="en-US" dirty="0"/>
            <a:t>consider treatment options </a:t>
          </a:r>
        </a:p>
      </dgm:t>
    </dgm:pt>
    <dgm:pt modelId="{5D7BFA99-56F6-4BFE-BDA5-F07861CEF9D9}" type="parTrans" cxnId="{8B6047E3-7B16-4CC2-95F6-72B09EFE55BB}">
      <dgm:prSet/>
      <dgm:spPr/>
      <dgm:t>
        <a:bodyPr/>
        <a:lstStyle/>
        <a:p>
          <a:endParaRPr lang="en-US"/>
        </a:p>
      </dgm:t>
    </dgm:pt>
    <dgm:pt modelId="{E277B288-921B-4022-8EE0-052AC989EE7B}" type="sibTrans" cxnId="{8B6047E3-7B16-4CC2-95F6-72B09EFE55BB}">
      <dgm:prSet/>
      <dgm:spPr/>
      <dgm:t>
        <a:bodyPr/>
        <a:lstStyle/>
        <a:p>
          <a:endParaRPr lang="en-US"/>
        </a:p>
      </dgm:t>
    </dgm:pt>
    <dgm:pt modelId="{D3D3CFDB-3D31-4533-8B42-E0C6378EEFDE}">
      <dgm:prSet/>
      <dgm:spPr/>
      <dgm:t>
        <a:bodyPr/>
        <a:lstStyle/>
        <a:p>
          <a:r>
            <a:rPr lang="en-US" dirty="0"/>
            <a:t>conduct further analysis </a:t>
          </a:r>
        </a:p>
      </dgm:t>
    </dgm:pt>
    <dgm:pt modelId="{C423C32F-233A-454D-8396-FA32692ECAAF}" type="parTrans" cxnId="{E3F99E08-41A7-407A-A400-DF9FC9106CE2}">
      <dgm:prSet/>
      <dgm:spPr/>
      <dgm:t>
        <a:bodyPr/>
        <a:lstStyle/>
        <a:p>
          <a:endParaRPr lang="en-US"/>
        </a:p>
      </dgm:t>
    </dgm:pt>
    <dgm:pt modelId="{EF7F3D2F-5632-435A-80C2-0FBA63BD8C41}" type="sibTrans" cxnId="{E3F99E08-41A7-407A-A400-DF9FC9106CE2}">
      <dgm:prSet/>
      <dgm:spPr/>
      <dgm:t>
        <a:bodyPr/>
        <a:lstStyle/>
        <a:p>
          <a:endParaRPr lang="en-US"/>
        </a:p>
      </dgm:t>
    </dgm:pt>
    <dgm:pt modelId="{C1EBF975-2587-45BA-B66B-159EDE0FA681}">
      <dgm:prSet/>
      <dgm:spPr/>
      <dgm:t>
        <a:bodyPr/>
        <a:lstStyle/>
        <a:p>
          <a:r>
            <a:rPr lang="en-US" dirty="0"/>
            <a:t>maintain existing treatments </a:t>
          </a:r>
        </a:p>
      </dgm:t>
    </dgm:pt>
    <dgm:pt modelId="{48EE73DA-D4F0-425F-8D86-03BD1ABA118A}" type="parTrans" cxnId="{8BC15192-4838-4785-ABEB-29C0DF028DAD}">
      <dgm:prSet/>
      <dgm:spPr/>
      <dgm:t>
        <a:bodyPr/>
        <a:lstStyle/>
        <a:p>
          <a:endParaRPr lang="en-US"/>
        </a:p>
      </dgm:t>
    </dgm:pt>
    <dgm:pt modelId="{B7BA525B-248A-4DB2-9743-AFD1CE0B43A1}" type="sibTrans" cxnId="{8BC15192-4838-4785-ABEB-29C0DF028DAD}">
      <dgm:prSet/>
      <dgm:spPr/>
      <dgm:t>
        <a:bodyPr/>
        <a:lstStyle/>
        <a:p>
          <a:endParaRPr lang="en-US"/>
        </a:p>
      </dgm:t>
    </dgm:pt>
    <dgm:pt modelId="{69510FE5-FED9-4279-9DD0-527788087097}">
      <dgm:prSet/>
      <dgm:spPr/>
      <dgm:t>
        <a:bodyPr/>
        <a:lstStyle/>
        <a:p>
          <a:r>
            <a:rPr lang="en-US" dirty="0"/>
            <a:t>reconsider the objectives </a:t>
          </a:r>
        </a:p>
      </dgm:t>
    </dgm:pt>
    <dgm:pt modelId="{BCAC585E-E3D4-45F1-92FB-000E6D8028F4}" type="parTrans" cxnId="{48557630-C7C5-4814-A75C-43853A4AC4D1}">
      <dgm:prSet/>
      <dgm:spPr/>
      <dgm:t>
        <a:bodyPr/>
        <a:lstStyle/>
        <a:p>
          <a:endParaRPr lang="en-US"/>
        </a:p>
      </dgm:t>
    </dgm:pt>
    <dgm:pt modelId="{A7F2A682-875B-4E8A-A0DC-A259865E7F99}" type="sibTrans" cxnId="{48557630-C7C5-4814-A75C-43853A4AC4D1}">
      <dgm:prSet/>
      <dgm:spPr/>
      <dgm:t>
        <a:bodyPr/>
        <a:lstStyle/>
        <a:p>
          <a:endParaRPr lang="en-US"/>
        </a:p>
      </dgm:t>
    </dgm:pt>
    <dgm:pt modelId="{EF3532BC-655F-46D6-BB8A-BE7636C9650D}" type="pres">
      <dgm:prSet presAssocID="{4E36B571-00CD-4411-A551-D02D8FC8AD7E}" presName="Name0" presStyleCnt="0">
        <dgm:presLayoutVars>
          <dgm:dir/>
          <dgm:animLvl val="lvl"/>
          <dgm:resizeHandles val="exact"/>
        </dgm:presLayoutVars>
      </dgm:prSet>
      <dgm:spPr/>
    </dgm:pt>
    <dgm:pt modelId="{99F21188-D090-4898-BC01-509A796433F6}" type="pres">
      <dgm:prSet presAssocID="{8E7957BF-D4B0-4D34-8F3E-11A8C5989DDE}" presName="boxAndChildren" presStyleCnt="0"/>
      <dgm:spPr/>
    </dgm:pt>
    <dgm:pt modelId="{D271A137-751F-42F9-A56D-AA8054E72299}" type="pres">
      <dgm:prSet presAssocID="{8E7957BF-D4B0-4D34-8F3E-11A8C5989DDE}" presName="parentTextBox" presStyleLbl="node1" presStyleIdx="0" presStyleCnt="2"/>
      <dgm:spPr/>
    </dgm:pt>
    <dgm:pt modelId="{92CB19F9-B5E1-4C9B-9E73-EE9833D0AC33}" type="pres">
      <dgm:prSet presAssocID="{8E7957BF-D4B0-4D34-8F3E-11A8C5989DDE}" presName="entireBox" presStyleLbl="node1" presStyleIdx="0" presStyleCnt="2"/>
      <dgm:spPr/>
    </dgm:pt>
    <dgm:pt modelId="{42775FD9-19FB-435A-9ACF-395BD5AEDF9D}" type="pres">
      <dgm:prSet presAssocID="{8E7957BF-D4B0-4D34-8F3E-11A8C5989DDE}" presName="descendantBox" presStyleCnt="0"/>
      <dgm:spPr/>
    </dgm:pt>
    <dgm:pt modelId="{EFAC1E66-868F-401A-B023-D23E25BF3E29}" type="pres">
      <dgm:prSet presAssocID="{19719D1D-EAFE-48F1-81B4-6B5FCA4ECC4E}" presName="childTextBox" presStyleLbl="fgAccFollowNode1" presStyleIdx="0" presStyleCnt="5">
        <dgm:presLayoutVars>
          <dgm:bulletEnabled val="1"/>
        </dgm:presLayoutVars>
      </dgm:prSet>
      <dgm:spPr/>
    </dgm:pt>
    <dgm:pt modelId="{7A0C8A58-4F97-47EA-8CDA-F7EA1D196EEF}" type="pres">
      <dgm:prSet presAssocID="{3DA4E87E-B45C-432C-9F0F-88D2EC89A2DE}" presName="childTextBox" presStyleLbl="fgAccFollowNode1" presStyleIdx="1" presStyleCnt="5">
        <dgm:presLayoutVars>
          <dgm:bulletEnabled val="1"/>
        </dgm:presLayoutVars>
      </dgm:prSet>
      <dgm:spPr/>
    </dgm:pt>
    <dgm:pt modelId="{291DCA79-9DC2-46EA-A40C-C1D825625D1F}" type="pres">
      <dgm:prSet presAssocID="{D3D3CFDB-3D31-4533-8B42-E0C6378EEFDE}" presName="childTextBox" presStyleLbl="fgAccFollowNode1" presStyleIdx="2" presStyleCnt="5">
        <dgm:presLayoutVars>
          <dgm:bulletEnabled val="1"/>
        </dgm:presLayoutVars>
      </dgm:prSet>
      <dgm:spPr/>
    </dgm:pt>
    <dgm:pt modelId="{CA0ADA4C-8F94-4CF7-85DD-5C3133BDBE4D}" type="pres">
      <dgm:prSet presAssocID="{C1EBF975-2587-45BA-B66B-159EDE0FA681}" presName="childTextBox" presStyleLbl="fgAccFollowNode1" presStyleIdx="3" presStyleCnt="5">
        <dgm:presLayoutVars>
          <dgm:bulletEnabled val="1"/>
        </dgm:presLayoutVars>
      </dgm:prSet>
      <dgm:spPr/>
    </dgm:pt>
    <dgm:pt modelId="{E1A3C02A-2BEB-41C8-8641-F57101654E89}" type="pres">
      <dgm:prSet presAssocID="{69510FE5-FED9-4279-9DD0-527788087097}" presName="childTextBox" presStyleLbl="fgAccFollowNode1" presStyleIdx="4" presStyleCnt="5">
        <dgm:presLayoutVars>
          <dgm:bulletEnabled val="1"/>
        </dgm:presLayoutVars>
      </dgm:prSet>
      <dgm:spPr/>
    </dgm:pt>
    <dgm:pt modelId="{89B632AC-045F-4B24-9EF9-B504BC689B51}" type="pres">
      <dgm:prSet presAssocID="{CDC54A22-FC43-4D9A-8C17-9ED2A432D8C8}" presName="sp" presStyleCnt="0"/>
      <dgm:spPr/>
    </dgm:pt>
    <dgm:pt modelId="{60668ECF-7258-450D-81A2-736584A03997}" type="pres">
      <dgm:prSet presAssocID="{C459B2C3-F096-4A76-80EC-8BDC95578853}" presName="arrowAndChildren" presStyleCnt="0"/>
      <dgm:spPr/>
    </dgm:pt>
    <dgm:pt modelId="{E4296FDA-5CAD-4C60-8D75-E196953DD16B}" type="pres">
      <dgm:prSet presAssocID="{C459B2C3-F096-4A76-80EC-8BDC95578853}" presName="parentTextArrow" presStyleLbl="node1" presStyleIdx="1" presStyleCnt="2"/>
      <dgm:spPr/>
    </dgm:pt>
  </dgm:ptLst>
  <dgm:cxnLst>
    <dgm:cxn modelId="{E3F99E08-41A7-407A-A400-DF9FC9106CE2}" srcId="{8E7957BF-D4B0-4D34-8F3E-11A8C5989DDE}" destId="{D3D3CFDB-3D31-4533-8B42-E0C6378EEFDE}" srcOrd="2" destOrd="0" parTransId="{C423C32F-233A-454D-8396-FA32692ECAAF}" sibTransId="{EF7F3D2F-5632-435A-80C2-0FBA63BD8C41}"/>
    <dgm:cxn modelId="{5BABF417-0332-4D1B-997D-9422CB3CF074}" type="presOf" srcId="{69510FE5-FED9-4279-9DD0-527788087097}" destId="{E1A3C02A-2BEB-41C8-8641-F57101654E89}" srcOrd="0" destOrd="0" presId="urn:microsoft.com/office/officeart/2005/8/layout/process4"/>
    <dgm:cxn modelId="{48256019-33BE-4D1E-A069-CF9A0365C737}" srcId="{8E7957BF-D4B0-4D34-8F3E-11A8C5989DDE}" destId="{19719D1D-EAFE-48F1-81B4-6B5FCA4ECC4E}" srcOrd="0" destOrd="0" parTransId="{6B9A4BE1-E06D-489B-9DCA-4292F9A947BB}" sibTransId="{1C18A6E7-971F-49A1-997E-6084FA8962FD}"/>
    <dgm:cxn modelId="{4F945A1A-94D2-4109-988E-518DEBC714C3}" type="presOf" srcId="{19719D1D-EAFE-48F1-81B4-6B5FCA4ECC4E}" destId="{EFAC1E66-868F-401A-B023-D23E25BF3E29}" srcOrd="0" destOrd="0" presId="urn:microsoft.com/office/officeart/2005/8/layout/process4"/>
    <dgm:cxn modelId="{C2883C30-7BC5-40EB-8644-5292DCC6F012}" type="presOf" srcId="{8E7957BF-D4B0-4D34-8F3E-11A8C5989DDE}" destId="{92CB19F9-B5E1-4C9B-9E73-EE9833D0AC33}" srcOrd="1" destOrd="0" presId="urn:microsoft.com/office/officeart/2005/8/layout/process4"/>
    <dgm:cxn modelId="{48557630-C7C5-4814-A75C-43853A4AC4D1}" srcId="{8E7957BF-D4B0-4D34-8F3E-11A8C5989DDE}" destId="{69510FE5-FED9-4279-9DD0-527788087097}" srcOrd="4" destOrd="0" parTransId="{BCAC585E-E3D4-45F1-92FB-000E6D8028F4}" sibTransId="{A7F2A682-875B-4E8A-A0DC-A259865E7F99}"/>
    <dgm:cxn modelId="{896CC130-0A4E-4D1B-B4E8-0806CE01FF78}" type="presOf" srcId="{4E36B571-00CD-4411-A551-D02D8FC8AD7E}" destId="{EF3532BC-655F-46D6-BB8A-BE7636C9650D}" srcOrd="0" destOrd="0" presId="urn:microsoft.com/office/officeart/2005/8/layout/process4"/>
    <dgm:cxn modelId="{EC808B46-D9B7-4A4F-97C1-1A9FD5C5A0B8}" type="presOf" srcId="{D3D3CFDB-3D31-4533-8B42-E0C6378EEFDE}" destId="{291DCA79-9DC2-46EA-A40C-C1D825625D1F}" srcOrd="0" destOrd="0" presId="urn:microsoft.com/office/officeart/2005/8/layout/process4"/>
    <dgm:cxn modelId="{2760607D-A6EA-4791-B96B-D39A1D9EE798}" srcId="{4E36B571-00CD-4411-A551-D02D8FC8AD7E}" destId="{8E7957BF-D4B0-4D34-8F3E-11A8C5989DDE}" srcOrd="1" destOrd="0" parTransId="{9F67C0CC-CA85-47E0-9980-007A58F704D5}" sibTransId="{953F22C1-DC80-4220-ABF7-77FC1D7E2F1A}"/>
    <dgm:cxn modelId="{8BC15192-4838-4785-ABEB-29C0DF028DAD}" srcId="{8E7957BF-D4B0-4D34-8F3E-11A8C5989DDE}" destId="{C1EBF975-2587-45BA-B66B-159EDE0FA681}" srcOrd="3" destOrd="0" parTransId="{48EE73DA-D4F0-425F-8D86-03BD1ABA118A}" sibTransId="{B7BA525B-248A-4DB2-9743-AFD1CE0B43A1}"/>
    <dgm:cxn modelId="{6A3E6EC6-08EA-4255-A59E-FF94316D8FBD}" type="presOf" srcId="{3DA4E87E-B45C-432C-9F0F-88D2EC89A2DE}" destId="{7A0C8A58-4F97-47EA-8CDA-F7EA1D196EEF}" srcOrd="0" destOrd="0" presId="urn:microsoft.com/office/officeart/2005/8/layout/process4"/>
    <dgm:cxn modelId="{D597E5E0-449E-4CB9-90AC-D5F461811B7F}" srcId="{4E36B571-00CD-4411-A551-D02D8FC8AD7E}" destId="{C459B2C3-F096-4A76-80EC-8BDC95578853}" srcOrd="0" destOrd="0" parTransId="{8EBE1BE0-64BB-47C7-B04E-443C9E861ABD}" sibTransId="{CDC54A22-FC43-4D9A-8C17-9ED2A432D8C8}"/>
    <dgm:cxn modelId="{8B6047E3-7B16-4CC2-95F6-72B09EFE55BB}" srcId="{8E7957BF-D4B0-4D34-8F3E-11A8C5989DDE}" destId="{3DA4E87E-B45C-432C-9F0F-88D2EC89A2DE}" srcOrd="1" destOrd="0" parTransId="{5D7BFA99-56F6-4BFE-BDA5-F07861CEF9D9}" sibTransId="{E277B288-921B-4022-8EE0-052AC989EE7B}"/>
    <dgm:cxn modelId="{49B147E4-F434-4AE6-905C-EE8EB3F705C4}" type="presOf" srcId="{C1EBF975-2587-45BA-B66B-159EDE0FA681}" destId="{CA0ADA4C-8F94-4CF7-85DD-5C3133BDBE4D}" srcOrd="0" destOrd="0" presId="urn:microsoft.com/office/officeart/2005/8/layout/process4"/>
    <dgm:cxn modelId="{4B09A1EC-C300-4E98-9484-2B12236D3FB6}" type="presOf" srcId="{8E7957BF-D4B0-4D34-8F3E-11A8C5989DDE}" destId="{D271A137-751F-42F9-A56D-AA8054E72299}" srcOrd="0" destOrd="0" presId="urn:microsoft.com/office/officeart/2005/8/layout/process4"/>
    <dgm:cxn modelId="{961A2DF3-9BAC-4AE2-AE2F-2FE1E61CD9EF}" type="presOf" srcId="{C459B2C3-F096-4A76-80EC-8BDC95578853}" destId="{E4296FDA-5CAD-4C60-8D75-E196953DD16B}" srcOrd="0" destOrd="0" presId="urn:microsoft.com/office/officeart/2005/8/layout/process4"/>
    <dgm:cxn modelId="{5DBBD06B-D305-4C25-B990-9A8EB17553CF}" type="presParOf" srcId="{EF3532BC-655F-46D6-BB8A-BE7636C9650D}" destId="{99F21188-D090-4898-BC01-509A796433F6}" srcOrd="0" destOrd="0" presId="urn:microsoft.com/office/officeart/2005/8/layout/process4"/>
    <dgm:cxn modelId="{0CF8EEA4-59C3-4960-A1B8-744AC9D6C821}" type="presParOf" srcId="{99F21188-D090-4898-BC01-509A796433F6}" destId="{D271A137-751F-42F9-A56D-AA8054E72299}" srcOrd="0" destOrd="0" presId="urn:microsoft.com/office/officeart/2005/8/layout/process4"/>
    <dgm:cxn modelId="{A8CB6CE6-E9BB-4F31-AB7C-C6755787B11E}" type="presParOf" srcId="{99F21188-D090-4898-BC01-509A796433F6}" destId="{92CB19F9-B5E1-4C9B-9E73-EE9833D0AC33}" srcOrd="1" destOrd="0" presId="urn:microsoft.com/office/officeart/2005/8/layout/process4"/>
    <dgm:cxn modelId="{7EDBDDB2-7392-474A-9255-59BCE7732164}" type="presParOf" srcId="{99F21188-D090-4898-BC01-509A796433F6}" destId="{42775FD9-19FB-435A-9ACF-395BD5AEDF9D}" srcOrd="2" destOrd="0" presId="urn:microsoft.com/office/officeart/2005/8/layout/process4"/>
    <dgm:cxn modelId="{ADBEE8D7-70AD-4DC9-99A7-A4822AC8A95F}" type="presParOf" srcId="{42775FD9-19FB-435A-9ACF-395BD5AEDF9D}" destId="{EFAC1E66-868F-401A-B023-D23E25BF3E29}" srcOrd="0" destOrd="0" presId="urn:microsoft.com/office/officeart/2005/8/layout/process4"/>
    <dgm:cxn modelId="{EAC3B1E4-DD9F-4263-B89B-87586531FE29}" type="presParOf" srcId="{42775FD9-19FB-435A-9ACF-395BD5AEDF9D}" destId="{7A0C8A58-4F97-47EA-8CDA-F7EA1D196EEF}" srcOrd="1" destOrd="0" presId="urn:microsoft.com/office/officeart/2005/8/layout/process4"/>
    <dgm:cxn modelId="{9397E7F9-5531-4489-873F-E991192C3398}" type="presParOf" srcId="{42775FD9-19FB-435A-9ACF-395BD5AEDF9D}" destId="{291DCA79-9DC2-46EA-A40C-C1D825625D1F}" srcOrd="2" destOrd="0" presId="urn:microsoft.com/office/officeart/2005/8/layout/process4"/>
    <dgm:cxn modelId="{934CB8FB-60B4-4D93-B7BB-C295527F0A8B}" type="presParOf" srcId="{42775FD9-19FB-435A-9ACF-395BD5AEDF9D}" destId="{CA0ADA4C-8F94-4CF7-85DD-5C3133BDBE4D}" srcOrd="3" destOrd="0" presId="urn:microsoft.com/office/officeart/2005/8/layout/process4"/>
    <dgm:cxn modelId="{FA75FE8F-FC3C-4AB8-ABDF-84F6E8D44AD7}" type="presParOf" srcId="{42775FD9-19FB-435A-9ACF-395BD5AEDF9D}" destId="{E1A3C02A-2BEB-41C8-8641-F57101654E89}" srcOrd="4" destOrd="0" presId="urn:microsoft.com/office/officeart/2005/8/layout/process4"/>
    <dgm:cxn modelId="{4ADEBB00-0FC0-44BA-AE17-B462EDB81ABA}" type="presParOf" srcId="{EF3532BC-655F-46D6-BB8A-BE7636C9650D}" destId="{89B632AC-045F-4B24-9EF9-B504BC689B51}" srcOrd="1" destOrd="0" presId="urn:microsoft.com/office/officeart/2005/8/layout/process4"/>
    <dgm:cxn modelId="{3279B323-A6F8-470D-BC76-4896D5AE0EEB}" type="presParOf" srcId="{EF3532BC-655F-46D6-BB8A-BE7636C9650D}" destId="{60668ECF-7258-450D-81A2-736584A03997}" srcOrd="2" destOrd="0" presId="urn:microsoft.com/office/officeart/2005/8/layout/process4"/>
    <dgm:cxn modelId="{F974069C-C9AB-4364-B955-A6C966A4F2E5}" type="presParOf" srcId="{60668ECF-7258-450D-81A2-736584A03997}" destId="{E4296FDA-5CAD-4C60-8D75-E196953DD16B}"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833C4AF-4E61-4E10-B077-4D50C3550599}" type="doc">
      <dgm:prSet loTypeId="urn:microsoft.com/office/officeart/2005/8/layout/process3" loCatId="process" qsTypeId="urn:microsoft.com/office/officeart/2005/8/quickstyle/3d1" qsCatId="3D" csTypeId="urn:microsoft.com/office/officeart/2005/8/colors/colorful4" csCatId="colorful" phldr="1"/>
      <dgm:spPr/>
      <dgm:t>
        <a:bodyPr/>
        <a:lstStyle/>
        <a:p>
          <a:endParaRPr lang="en-US"/>
        </a:p>
      </dgm:t>
    </dgm:pt>
    <dgm:pt modelId="{D3E025E0-1C21-4B15-920A-3E50F9C4A5A9}">
      <dgm:prSet/>
      <dgm:spPr/>
      <dgm:t>
        <a:bodyPr/>
        <a:lstStyle/>
        <a:p>
          <a:r>
            <a:rPr lang="en-US" dirty="0"/>
            <a:t>Risk Identification </a:t>
          </a:r>
        </a:p>
      </dgm:t>
    </dgm:pt>
    <dgm:pt modelId="{F30EEF19-7CCF-4986-AA82-37600D3A35FE}" type="parTrans" cxnId="{5DF08E60-1CC5-4286-B678-0F9688AB41BA}">
      <dgm:prSet/>
      <dgm:spPr/>
      <dgm:t>
        <a:bodyPr/>
        <a:lstStyle/>
        <a:p>
          <a:endParaRPr lang="en-US"/>
        </a:p>
      </dgm:t>
    </dgm:pt>
    <dgm:pt modelId="{8C81C240-4EB3-4EF4-8E0E-8ECF6060CEF5}" type="sibTrans" cxnId="{5DF08E60-1CC5-4286-B678-0F9688AB41BA}">
      <dgm:prSet/>
      <dgm:spPr/>
      <dgm:t>
        <a:bodyPr/>
        <a:lstStyle/>
        <a:p>
          <a:endParaRPr lang="en-US"/>
        </a:p>
      </dgm:t>
    </dgm:pt>
    <dgm:pt modelId="{F1DF3421-CA02-4367-8B72-FB8E0C86C519}">
      <dgm:prSet/>
      <dgm:spPr/>
      <dgm:t>
        <a:bodyPr/>
        <a:lstStyle/>
        <a:p>
          <a:r>
            <a:rPr lang="en-US" dirty="0"/>
            <a:t>Risk Analysis</a:t>
          </a:r>
        </a:p>
      </dgm:t>
    </dgm:pt>
    <dgm:pt modelId="{B5899F8D-E256-4E1B-AEB6-95C9E4AD63BA}" type="parTrans" cxnId="{1FF25E98-BBFE-435F-9DE7-475A5615C15D}">
      <dgm:prSet/>
      <dgm:spPr/>
      <dgm:t>
        <a:bodyPr/>
        <a:lstStyle/>
        <a:p>
          <a:endParaRPr lang="en-US"/>
        </a:p>
      </dgm:t>
    </dgm:pt>
    <dgm:pt modelId="{941FCE87-F20A-4235-8B08-64827B7249EC}" type="sibTrans" cxnId="{1FF25E98-BBFE-435F-9DE7-475A5615C15D}">
      <dgm:prSet/>
      <dgm:spPr/>
      <dgm:t>
        <a:bodyPr/>
        <a:lstStyle/>
        <a:p>
          <a:endParaRPr lang="en-US"/>
        </a:p>
      </dgm:t>
    </dgm:pt>
    <dgm:pt modelId="{E745427F-1F45-4819-91E7-837DAEFFCEC2}">
      <dgm:prSet/>
      <dgm:spPr/>
      <dgm:t>
        <a:bodyPr/>
        <a:lstStyle/>
        <a:p>
          <a:r>
            <a:rPr lang="en-US" dirty="0"/>
            <a:t>Risk Evaluation</a:t>
          </a:r>
        </a:p>
      </dgm:t>
    </dgm:pt>
    <dgm:pt modelId="{9183D98E-6984-423F-878B-0B46071B8F36}" type="parTrans" cxnId="{5BAECEF1-75FD-45D2-AAE9-F514C65880CF}">
      <dgm:prSet/>
      <dgm:spPr/>
      <dgm:t>
        <a:bodyPr/>
        <a:lstStyle/>
        <a:p>
          <a:endParaRPr lang="en-US"/>
        </a:p>
      </dgm:t>
    </dgm:pt>
    <dgm:pt modelId="{8831197A-37E2-437E-92CB-26DF77EBE820}" type="sibTrans" cxnId="{5BAECEF1-75FD-45D2-AAE9-F514C65880CF}">
      <dgm:prSet/>
      <dgm:spPr/>
      <dgm:t>
        <a:bodyPr/>
        <a:lstStyle/>
        <a:p>
          <a:endParaRPr lang="en-US"/>
        </a:p>
      </dgm:t>
    </dgm:pt>
    <dgm:pt modelId="{F0B7CB7B-9F64-4F01-9188-2413691FF71A}">
      <dgm:prSet/>
      <dgm:spPr/>
      <dgm:t>
        <a:bodyPr/>
        <a:lstStyle/>
        <a:p>
          <a:r>
            <a:rPr lang="en-US" dirty="0"/>
            <a:t>Output used to analyze risk</a:t>
          </a:r>
        </a:p>
      </dgm:t>
    </dgm:pt>
    <dgm:pt modelId="{80F2DA32-522D-42D9-A336-3FAD2FA9F97C}" type="parTrans" cxnId="{0A84F038-FE6E-41D0-B07A-7521102492B5}">
      <dgm:prSet/>
      <dgm:spPr/>
      <dgm:t>
        <a:bodyPr/>
        <a:lstStyle/>
        <a:p>
          <a:endParaRPr lang="en-US"/>
        </a:p>
      </dgm:t>
    </dgm:pt>
    <dgm:pt modelId="{C0A58158-F650-4A7C-9F9A-E0CCDC9BA09E}" type="sibTrans" cxnId="{0A84F038-FE6E-41D0-B07A-7521102492B5}">
      <dgm:prSet/>
      <dgm:spPr/>
      <dgm:t>
        <a:bodyPr/>
        <a:lstStyle/>
        <a:p>
          <a:endParaRPr lang="en-US"/>
        </a:p>
      </dgm:t>
    </dgm:pt>
    <dgm:pt modelId="{831997C6-35B2-4862-8B19-523734D88EF5}">
      <dgm:prSet/>
      <dgm:spPr/>
      <dgm:t>
        <a:bodyPr/>
        <a:lstStyle/>
        <a:p>
          <a:r>
            <a:rPr lang="en-US" dirty="0"/>
            <a:t>Output used to evaluate risk</a:t>
          </a:r>
        </a:p>
      </dgm:t>
    </dgm:pt>
    <dgm:pt modelId="{678525F1-329F-4A21-A5C4-969D1A4BDC86}" type="parTrans" cxnId="{8DC34CC9-218D-4E8A-B6C5-FAA888A62502}">
      <dgm:prSet/>
      <dgm:spPr/>
      <dgm:t>
        <a:bodyPr/>
        <a:lstStyle/>
        <a:p>
          <a:endParaRPr lang="en-US"/>
        </a:p>
      </dgm:t>
    </dgm:pt>
    <dgm:pt modelId="{8D918900-DCDA-4FF0-8A77-0361AB931751}" type="sibTrans" cxnId="{8DC34CC9-218D-4E8A-B6C5-FAA888A62502}">
      <dgm:prSet/>
      <dgm:spPr/>
      <dgm:t>
        <a:bodyPr/>
        <a:lstStyle/>
        <a:p>
          <a:endParaRPr lang="en-US"/>
        </a:p>
      </dgm:t>
    </dgm:pt>
    <dgm:pt modelId="{CD87072D-2C97-4F82-8B86-87263C5C0B9E}">
      <dgm:prSet/>
      <dgm:spPr/>
      <dgm:t>
        <a:bodyPr/>
        <a:lstStyle/>
        <a:p>
          <a:r>
            <a:rPr lang="en-US" dirty="0"/>
            <a:t>Output used to make decision</a:t>
          </a:r>
        </a:p>
      </dgm:t>
    </dgm:pt>
    <dgm:pt modelId="{E482E65C-67F4-4C48-90D9-99C2D7B31978}" type="parTrans" cxnId="{3C398E2F-A32F-492A-A32E-53ABB14EB2C9}">
      <dgm:prSet/>
      <dgm:spPr/>
      <dgm:t>
        <a:bodyPr/>
        <a:lstStyle/>
        <a:p>
          <a:endParaRPr lang="en-US"/>
        </a:p>
      </dgm:t>
    </dgm:pt>
    <dgm:pt modelId="{01B06D19-F484-4816-9EFF-C6912E760258}" type="sibTrans" cxnId="{3C398E2F-A32F-492A-A32E-53ABB14EB2C9}">
      <dgm:prSet/>
      <dgm:spPr/>
      <dgm:t>
        <a:bodyPr/>
        <a:lstStyle/>
        <a:p>
          <a:endParaRPr lang="en-US"/>
        </a:p>
      </dgm:t>
    </dgm:pt>
    <dgm:pt modelId="{9211DABD-1334-4C58-B7DF-D61AB2AA8E31}" type="pres">
      <dgm:prSet presAssocID="{2833C4AF-4E61-4E10-B077-4D50C3550599}" presName="linearFlow" presStyleCnt="0">
        <dgm:presLayoutVars>
          <dgm:dir/>
          <dgm:animLvl val="lvl"/>
          <dgm:resizeHandles val="exact"/>
        </dgm:presLayoutVars>
      </dgm:prSet>
      <dgm:spPr/>
    </dgm:pt>
    <dgm:pt modelId="{0656BA62-5DDB-4A17-98DC-4ED27BDB78A7}" type="pres">
      <dgm:prSet presAssocID="{D3E025E0-1C21-4B15-920A-3E50F9C4A5A9}" presName="composite" presStyleCnt="0"/>
      <dgm:spPr/>
    </dgm:pt>
    <dgm:pt modelId="{C54E0863-30F4-49C2-BEC6-8EF35D9A9C97}" type="pres">
      <dgm:prSet presAssocID="{D3E025E0-1C21-4B15-920A-3E50F9C4A5A9}" presName="parTx" presStyleLbl="node1" presStyleIdx="0" presStyleCnt="3">
        <dgm:presLayoutVars>
          <dgm:chMax val="0"/>
          <dgm:chPref val="0"/>
          <dgm:bulletEnabled val="1"/>
        </dgm:presLayoutVars>
      </dgm:prSet>
      <dgm:spPr/>
    </dgm:pt>
    <dgm:pt modelId="{E69B9973-C5B2-440C-B8F6-F181CBF44FE2}" type="pres">
      <dgm:prSet presAssocID="{D3E025E0-1C21-4B15-920A-3E50F9C4A5A9}" presName="parSh" presStyleLbl="node1" presStyleIdx="0" presStyleCnt="3"/>
      <dgm:spPr/>
    </dgm:pt>
    <dgm:pt modelId="{DE1D3ECB-D4EB-43B8-9429-012E2EACB837}" type="pres">
      <dgm:prSet presAssocID="{D3E025E0-1C21-4B15-920A-3E50F9C4A5A9}" presName="desTx" presStyleLbl="fgAcc1" presStyleIdx="0" presStyleCnt="3">
        <dgm:presLayoutVars>
          <dgm:bulletEnabled val="1"/>
        </dgm:presLayoutVars>
      </dgm:prSet>
      <dgm:spPr/>
    </dgm:pt>
    <dgm:pt modelId="{3604C5AF-1799-444D-BD26-3B664F4832E9}" type="pres">
      <dgm:prSet presAssocID="{8C81C240-4EB3-4EF4-8E0E-8ECF6060CEF5}" presName="sibTrans" presStyleLbl="sibTrans2D1" presStyleIdx="0" presStyleCnt="2"/>
      <dgm:spPr/>
    </dgm:pt>
    <dgm:pt modelId="{C8169D61-C0C1-45C1-9073-0D88563F8279}" type="pres">
      <dgm:prSet presAssocID="{8C81C240-4EB3-4EF4-8E0E-8ECF6060CEF5}" presName="connTx" presStyleLbl="sibTrans2D1" presStyleIdx="0" presStyleCnt="2"/>
      <dgm:spPr/>
    </dgm:pt>
    <dgm:pt modelId="{89E727EA-CCC6-4D31-8701-277BB105327B}" type="pres">
      <dgm:prSet presAssocID="{F1DF3421-CA02-4367-8B72-FB8E0C86C519}" presName="composite" presStyleCnt="0"/>
      <dgm:spPr/>
    </dgm:pt>
    <dgm:pt modelId="{BB347423-14D0-484D-8C16-776C658CD5D9}" type="pres">
      <dgm:prSet presAssocID="{F1DF3421-CA02-4367-8B72-FB8E0C86C519}" presName="parTx" presStyleLbl="node1" presStyleIdx="0" presStyleCnt="3">
        <dgm:presLayoutVars>
          <dgm:chMax val="0"/>
          <dgm:chPref val="0"/>
          <dgm:bulletEnabled val="1"/>
        </dgm:presLayoutVars>
      </dgm:prSet>
      <dgm:spPr/>
    </dgm:pt>
    <dgm:pt modelId="{C57CA72E-DFE4-4964-B707-EDF428918581}" type="pres">
      <dgm:prSet presAssocID="{F1DF3421-CA02-4367-8B72-FB8E0C86C519}" presName="parSh" presStyleLbl="node1" presStyleIdx="1" presStyleCnt="3"/>
      <dgm:spPr/>
    </dgm:pt>
    <dgm:pt modelId="{9AA159E8-DEC2-4C34-9791-9E46217B81DA}" type="pres">
      <dgm:prSet presAssocID="{F1DF3421-CA02-4367-8B72-FB8E0C86C519}" presName="desTx" presStyleLbl="fgAcc1" presStyleIdx="1" presStyleCnt="3">
        <dgm:presLayoutVars>
          <dgm:bulletEnabled val="1"/>
        </dgm:presLayoutVars>
      </dgm:prSet>
      <dgm:spPr/>
    </dgm:pt>
    <dgm:pt modelId="{32E3B021-AC40-47BF-8C1E-789354F5DB59}" type="pres">
      <dgm:prSet presAssocID="{941FCE87-F20A-4235-8B08-64827B7249EC}" presName="sibTrans" presStyleLbl="sibTrans2D1" presStyleIdx="1" presStyleCnt="2"/>
      <dgm:spPr/>
    </dgm:pt>
    <dgm:pt modelId="{3EEA705F-C2C9-4F64-9FE5-D6056FE1DA0A}" type="pres">
      <dgm:prSet presAssocID="{941FCE87-F20A-4235-8B08-64827B7249EC}" presName="connTx" presStyleLbl="sibTrans2D1" presStyleIdx="1" presStyleCnt="2"/>
      <dgm:spPr/>
    </dgm:pt>
    <dgm:pt modelId="{AF0E8C40-E266-4EF2-AAB2-D411B9322CCE}" type="pres">
      <dgm:prSet presAssocID="{E745427F-1F45-4819-91E7-837DAEFFCEC2}" presName="composite" presStyleCnt="0"/>
      <dgm:spPr/>
    </dgm:pt>
    <dgm:pt modelId="{F9341045-75D4-4307-AA26-BC1F6DE6DFFD}" type="pres">
      <dgm:prSet presAssocID="{E745427F-1F45-4819-91E7-837DAEFFCEC2}" presName="parTx" presStyleLbl="node1" presStyleIdx="1" presStyleCnt="3">
        <dgm:presLayoutVars>
          <dgm:chMax val="0"/>
          <dgm:chPref val="0"/>
          <dgm:bulletEnabled val="1"/>
        </dgm:presLayoutVars>
      </dgm:prSet>
      <dgm:spPr/>
    </dgm:pt>
    <dgm:pt modelId="{5A8D3510-1952-4C59-9A07-D3355B543CF8}" type="pres">
      <dgm:prSet presAssocID="{E745427F-1F45-4819-91E7-837DAEFFCEC2}" presName="parSh" presStyleLbl="node1" presStyleIdx="2" presStyleCnt="3"/>
      <dgm:spPr/>
    </dgm:pt>
    <dgm:pt modelId="{1C9C4251-D210-43C9-96F4-E67375B354E2}" type="pres">
      <dgm:prSet presAssocID="{E745427F-1F45-4819-91E7-837DAEFFCEC2}" presName="desTx" presStyleLbl="fgAcc1" presStyleIdx="2" presStyleCnt="3">
        <dgm:presLayoutVars>
          <dgm:bulletEnabled val="1"/>
        </dgm:presLayoutVars>
      </dgm:prSet>
      <dgm:spPr/>
    </dgm:pt>
  </dgm:ptLst>
  <dgm:cxnLst>
    <dgm:cxn modelId="{7F05570D-7F3D-42C0-A510-51C6395306F0}" type="presOf" srcId="{D3E025E0-1C21-4B15-920A-3E50F9C4A5A9}" destId="{E69B9973-C5B2-440C-B8F6-F181CBF44FE2}" srcOrd="1" destOrd="0" presId="urn:microsoft.com/office/officeart/2005/8/layout/process3"/>
    <dgm:cxn modelId="{3C398E2F-A32F-492A-A32E-53ABB14EB2C9}" srcId="{E745427F-1F45-4819-91E7-837DAEFFCEC2}" destId="{CD87072D-2C97-4F82-8B86-87263C5C0B9E}" srcOrd="0" destOrd="0" parTransId="{E482E65C-67F4-4C48-90D9-99C2D7B31978}" sibTransId="{01B06D19-F484-4816-9EFF-C6912E760258}"/>
    <dgm:cxn modelId="{0A84F038-FE6E-41D0-B07A-7521102492B5}" srcId="{D3E025E0-1C21-4B15-920A-3E50F9C4A5A9}" destId="{F0B7CB7B-9F64-4F01-9188-2413691FF71A}" srcOrd="0" destOrd="0" parTransId="{80F2DA32-522D-42D9-A336-3FAD2FA9F97C}" sibTransId="{C0A58158-F650-4A7C-9F9A-E0CCDC9BA09E}"/>
    <dgm:cxn modelId="{5DF08E60-1CC5-4286-B678-0F9688AB41BA}" srcId="{2833C4AF-4E61-4E10-B077-4D50C3550599}" destId="{D3E025E0-1C21-4B15-920A-3E50F9C4A5A9}" srcOrd="0" destOrd="0" parTransId="{F30EEF19-7CCF-4986-AA82-37600D3A35FE}" sibTransId="{8C81C240-4EB3-4EF4-8E0E-8ECF6060CEF5}"/>
    <dgm:cxn modelId="{6FCE0B6C-01FE-4CC9-A4C4-986F422D5D51}" type="presOf" srcId="{2833C4AF-4E61-4E10-B077-4D50C3550599}" destId="{9211DABD-1334-4C58-B7DF-D61AB2AA8E31}" srcOrd="0" destOrd="0" presId="urn:microsoft.com/office/officeart/2005/8/layout/process3"/>
    <dgm:cxn modelId="{FD310151-73A7-4210-BD6C-EB90B9772FFD}" type="presOf" srcId="{941FCE87-F20A-4235-8B08-64827B7249EC}" destId="{3EEA705F-C2C9-4F64-9FE5-D6056FE1DA0A}" srcOrd="1" destOrd="0" presId="urn:microsoft.com/office/officeart/2005/8/layout/process3"/>
    <dgm:cxn modelId="{324C0A57-9603-45A1-883F-DA3BBB044588}" type="presOf" srcId="{E745427F-1F45-4819-91E7-837DAEFFCEC2}" destId="{5A8D3510-1952-4C59-9A07-D3355B543CF8}" srcOrd="1" destOrd="0" presId="urn:microsoft.com/office/officeart/2005/8/layout/process3"/>
    <dgm:cxn modelId="{7CB9AE78-83B7-4BD8-9C32-C43BB8732305}" type="presOf" srcId="{941FCE87-F20A-4235-8B08-64827B7249EC}" destId="{32E3B021-AC40-47BF-8C1E-789354F5DB59}" srcOrd="0" destOrd="0" presId="urn:microsoft.com/office/officeart/2005/8/layout/process3"/>
    <dgm:cxn modelId="{3B2C407B-8E54-41CB-AF12-B769A57992F3}" type="presOf" srcId="{8C81C240-4EB3-4EF4-8E0E-8ECF6060CEF5}" destId="{C8169D61-C0C1-45C1-9073-0D88563F8279}" srcOrd="1" destOrd="0" presId="urn:microsoft.com/office/officeart/2005/8/layout/process3"/>
    <dgm:cxn modelId="{EAFE5E96-4B80-4623-9FC6-153E3C92E3D8}" type="presOf" srcId="{F1DF3421-CA02-4367-8B72-FB8E0C86C519}" destId="{BB347423-14D0-484D-8C16-776C658CD5D9}" srcOrd="0" destOrd="0" presId="urn:microsoft.com/office/officeart/2005/8/layout/process3"/>
    <dgm:cxn modelId="{1FF25E98-BBFE-435F-9DE7-475A5615C15D}" srcId="{2833C4AF-4E61-4E10-B077-4D50C3550599}" destId="{F1DF3421-CA02-4367-8B72-FB8E0C86C519}" srcOrd="1" destOrd="0" parTransId="{B5899F8D-E256-4E1B-AEB6-95C9E4AD63BA}" sibTransId="{941FCE87-F20A-4235-8B08-64827B7249EC}"/>
    <dgm:cxn modelId="{95C847AD-604A-4860-9B6E-59E7B5878446}" type="presOf" srcId="{F0B7CB7B-9F64-4F01-9188-2413691FF71A}" destId="{DE1D3ECB-D4EB-43B8-9429-012E2EACB837}" srcOrd="0" destOrd="0" presId="urn:microsoft.com/office/officeart/2005/8/layout/process3"/>
    <dgm:cxn modelId="{022543AF-E141-4336-9A46-5C61F38D1E80}" type="presOf" srcId="{E745427F-1F45-4819-91E7-837DAEFFCEC2}" destId="{F9341045-75D4-4307-AA26-BC1F6DE6DFFD}" srcOrd="0" destOrd="0" presId="urn:microsoft.com/office/officeart/2005/8/layout/process3"/>
    <dgm:cxn modelId="{FFA92CBD-D18F-4C74-81F7-EFA7FC65A4C2}" type="presOf" srcId="{CD87072D-2C97-4F82-8B86-87263C5C0B9E}" destId="{1C9C4251-D210-43C9-96F4-E67375B354E2}" srcOrd="0" destOrd="0" presId="urn:microsoft.com/office/officeart/2005/8/layout/process3"/>
    <dgm:cxn modelId="{3B4DECBD-A409-4FBB-AB4E-31B538B39D7F}" type="presOf" srcId="{8C81C240-4EB3-4EF4-8E0E-8ECF6060CEF5}" destId="{3604C5AF-1799-444D-BD26-3B664F4832E9}" srcOrd="0" destOrd="0" presId="urn:microsoft.com/office/officeart/2005/8/layout/process3"/>
    <dgm:cxn modelId="{8DC34CC9-218D-4E8A-B6C5-FAA888A62502}" srcId="{F1DF3421-CA02-4367-8B72-FB8E0C86C519}" destId="{831997C6-35B2-4862-8B19-523734D88EF5}" srcOrd="0" destOrd="0" parTransId="{678525F1-329F-4A21-A5C4-969D1A4BDC86}" sibTransId="{8D918900-DCDA-4FF0-8A77-0361AB931751}"/>
    <dgm:cxn modelId="{DBB4C9CA-9E7B-4BC4-AAF6-AFD3E1B0987E}" type="presOf" srcId="{831997C6-35B2-4862-8B19-523734D88EF5}" destId="{9AA159E8-DEC2-4C34-9791-9E46217B81DA}" srcOrd="0" destOrd="0" presId="urn:microsoft.com/office/officeart/2005/8/layout/process3"/>
    <dgm:cxn modelId="{0D4E3BE5-4999-45F9-8816-D5F4D22E238F}" type="presOf" srcId="{F1DF3421-CA02-4367-8B72-FB8E0C86C519}" destId="{C57CA72E-DFE4-4964-B707-EDF428918581}" srcOrd="1" destOrd="0" presId="urn:microsoft.com/office/officeart/2005/8/layout/process3"/>
    <dgm:cxn modelId="{5BAECEF1-75FD-45D2-AAE9-F514C65880CF}" srcId="{2833C4AF-4E61-4E10-B077-4D50C3550599}" destId="{E745427F-1F45-4819-91E7-837DAEFFCEC2}" srcOrd="2" destOrd="0" parTransId="{9183D98E-6984-423F-878B-0B46071B8F36}" sibTransId="{8831197A-37E2-437E-92CB-26DF77EBE820}"/>
    <dgm:cxn modelId="{381062F4-EB6F-4C09-9ECC-BD7D516209A7}" type="presOf" srcId="{D3E025E0-1C21-4B15-920A-3E50F9C4A5A9}" destId="{C54E0863-30F4-49C2-BEC6-8EF35D9A9C97}" srcOrd="0" destOrd="0" presId="urn:microsoft.com/office/officeart/2005/8/layout/process3"/>
    <dgm:cxn modelId="{492B5391-E77D-487C-9660-4ED328EF2EB8}" type="presParOf" srcId="{9211DABD-1334-4C58-B7DF-D61AB2AA8E31}" destId="{0656BA62-5DDB-4A17-98DC-4ED27BDB78A7}" srcOrd="0" destOrd="0" presId="urn:microsoft.com/office/officeart/2005/8/layout/process3"/>
    <dgm:cxn modelId="{B958E263-A010-46EB-84A5-E023588B252A}" type="presParOf" srcId="{0656BA62-5DDB-4A17-98DC-4ED27BDB78A7}" destId="{C54E0863-30F4-49C2-BEC6-8EF35D9A9C97}" srcOrd="0" destOrd="0" presId="urn:microsoft.com/office/officeart/2005/8/layout/process3"/>
    <dgm:cxn modelId="{049AACE3-5497-4CD3-B3DD-B6287677AAC0}" type="presParOf" srcId="{0656BA62-5DDB-4A17-98DC-4ED27BDB78A7}" destId="{E69B9973-C5B2-440C-B8F6-F181CBF44FE2}" srcOrd="1" destOrd="0" presId="urn:microsoft.com/office/officeart/2005/8/layout/process3"/>
    <dgm:cxn modelId="{51712DC1-49B9-4E19-891F-D9A7173D1A5C}" type="presParOf" srcId="{0656BA62-5DDB-4A17-98DC-4ED27BDB78A7}" destId="{DE1D3ECB-D4EB-43B8-9429-012E2EACB837}" srcOrd="2" destOrd="0" presId="urn:microsoft.com/office/officeart/2005/8/layout/process3"/>
    <dgm:cxn modelId="{2074B845-16E5-4B23-8D24-B03DFC3C5C1F}" type="presParOf" srcId="{9211DABD-1334-4C58-B7DF-D61AB2AA8E31}" destId="{3604C5AF-1799-444D-BD26-3B664F4832E9}" srcOrd="1" destOrd="0" presId="urn:microsoft.com/office/officeart/2005/8/layout/process3"/>
    <dgm:cxn modelId="{A24B62BF-451C-4F71-938B-FC5E8E956D66}" type="presParOf" srcId="{3604C5AF-1799-444D-BD26-3B664F4832E9}" destId="{C8169D61-C0C1-45C1-9073-0D88563F8279}" srcOrd="0" destOrd="0" presId="urn:microsoft.com/office/officeart/2005/8/layout/process3"/>
    <dgm:cxn modelId="{B39904E5-3B27-485A-8401-D2671C72ED42}" type="presParOf" srcId="{9211DABD-1334-4C58-B7DF-D61AB2AA8E31}" destId="{89E727EA-CCC6-4D31-8701-277BB105327B}" srcOrd="2" destOrd="0" presId="urn:microsoft.com/office/officeart/2005/8/layout/process3"/>
    <dgm:cxn modelId="{0A201A9D-799E-4A4A-80EA-3E36C67DE4E5}" type="presParOf" srcId="{89E727EA-CCC6-4D31-8701-277BB105327B}" destId="{BB347423-14D0-484D-8C16-776C658CD5D9}" srcOrd="0" destOrd="0" presId="urn:microsoft.com/office/officeart/2005/8/layout/process3"/>
    <dgm:cxn modelId="{7331ECEE-08A9-4EBA-8DD5-E6386850FC8B}" type="presParOf" srcId="{89E727EA-CCC6-4D31-8701-277BB105327B}" destId="{C57CA72E-DFE4-4964-B707-EDF428918581}" srcOrd="1" destOrd="0" presId="urn:microsoft.com/office/officeart/2005/8/layout/process3"/>
    <dgm:cxn modelId="{EF0804B3-405B-4598-8CB1-80CC696F9AAA}" type="presParOf" srcId="{89E727EA-CCC6-4D31-8701-277BB105327B}" destId="{9AA159E8-DEC2-4C34-9791-9E46217B81DA}" srcOrd="2" destOrd="0" presId="urn:microsoft.com/office/officeart/2005/8/layout/process3"/>
    <dgm:cxn modelId="{3BCEA3A2-5A40-44C7-86A0-26B436FB44AD}" type="presParOf" srcId="{9211DABD-1334-4C58-B7DF-D61AB2AA8E31}" destId="{32E3B021-AC40-47BF-8C1E-789354F5DB59}" srcOrd="3" destOrd="0" presId="urn:microsoft.com/office/officeart/2005/8/layout/process3"/>
    <dgm:cxn modelId="{C8E16BE1-B63C-41A9-8FDC-73D313876569}" type="presParOf" srcId="{32E3B021-AC40-47BF-8C1E-789354F5DB59}" destId="{3EEA705F-C2C9-4F64-9FE5-D6056FE1DA0A}" srcOrd="0" destOrd="0" presId="urn:microsoft.com/office/officeart/2005/8/layout/process3"/>
    <dgm:cxn modelId="{6338AB37-E087-4B97-B370-BA4325799C48}" type="presParOf" srcId="{9211DABD-1334-4C58-B7DF-D61AB2AA8E31}" destId="{AF0E8C40-E266-4EF2-AAB2-D411B9322CCE}" srcOrd="4" destOrd="0" presId="urn:microsoft.com/office/officeart/2005/8/layout/process3"/>
    <dgm:cxn modelId="{69D82C1A-DA64-464C-B54C-36C3CEF6E604}" type="presParOf" srcId="{AF0E8C40-E266-4EF2-AAB2-D411B9322CCE}" destId="{F9341045-75D4-4307-AA26-BC1F6DE6DFFD}" srcOrd="0" destOrd="0" presId="urn:microsoft.com/office/officeart/2005/8/layout/process3"/>
    <dgm:cxn modelId="{782E06D1-5913-494A-90EA-67377B5C32E6}" type="presParOf" srcId="{AF0E8C40-E266-4EF2-AAB2-D411B9322CCE}" destId="{5A8D3510-1952-4C59-9A07-D3355B543CF8}" srcOrd="1" destOrd="0" presId="urn:microsoft.com/office/officeart/2005/8/layout/process3"/>
    <dgm:cxn modelId="{3661551A-5D71-46EA-BC1C-27AA8321B486}" type="presParOf" srcId="{AF0E8C40-E266-4EF2-AAB2-D411B9322CCE}" destId="{1C9C4251-D210-43C9-96F4-E67375B354E2}" srcOrd="2" destOrd="0" presId="urn:microsoft.com/office/officeart/2005/8/layout/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EEBD713-1C6B-4EB9-8A21-884379BF5002}" type="doc">
      <dgm:prSet loTypeId="urn:microsoft.com/office/officeart/2005/8/layout/arrow3" loCatId="relationship" qsTypeId="urn:microsoft.com/office/officeart/2005/8/quickstyle/simple1" qsCatId="simple" csTypeId="urn:microsoft.com/office/officeart/2005/8/colors/accent1_2" csCatId="accent1" phldr="1"/>
      <dgm:spPr/>
      <dgm:t>
        <a:bodyPr/>
        <a:lstStyle/>
        <a:p>
          <a:endParaRPr lang="en-US"/>
        </a:p>
      </dgm:t>
    </dgm:pt>
    <dgm:pt modelId="{64D25A48-DF41-4141-B5C6-A3FCD2BF3CB5}">
      <dgm:prSet/>
      <dgm:spPr/>
      <dgm:t>
        <a:bodyPr/>
        <a:lstStyle/>
        <a:p>
          <a:r>
            <a:rPr lang="en-US" dirty="0"/>
            <a:t>Estimated Risk </a:t>
          </a:r>
        </a:p>
      </dgm:t>
    </dgm:pt>
    <dgm:pt modelId="{2530B2BF-7569-45DE-AAF5-957D198107C2}" type="parTrans" cxnId="{ADAA821C-2317-4228-B4F9-4469FDE382B4}">
      <dgm:prSet/>
      <dgm:spPr/>
      <dgm:t>
        <a:bodyPr/>
        <a:lstStyle/>
        <a:p>
          <a:endParaRPr lang="en-US"/>
        </a:p>
      </dgm:t>
    </dgm:pt>
    <dgm:pt modelId="{57354CBA-6614-4DA1-BB68-76AE058A52D6}" type="sibTrans" cxnId="{ADAA821C-2317-4228-B4F9-4469FDE382B4}">
      <dgm:prSet/>
      <dgm:spPr/>
      <dgm:t>
        <a:bodyPr/>
        <a:lstStyle/>
        <a:p>
          <a:endParaRPr lang="en-US"/>
        </a:p>
      </dgm:t>
    </dgm:pt>
    <dgm:pt modelId="{CBFD6E37-659B-4B09-A26C-DDD2DC1CC0CC}">
      <dgm:prSet/>
      <dgm:spPr/>
      <dgm:t>
        <a:bodyPr/>
        <a:lstStyle/>
        <a:p>
          <a:r>
            <a:rPr lang="en-US" dirty="0"/>
            <a:t>Established Risk Criteria</a:t>
          </a:r>
        </a:p>
      </dgm:t>
    </dgm:pt>
    <dgm:pt modelId="{59D77068-53FE-4945-B456-B1A6A4C81843}" type="parTrans" cxnId="{71226213-4420-4B7A-BCA6-0FEA22FA506F}">
      <dgm:prSet/>
      <dgm:spPr/>
      <dgm:t>
        <a:bodyPr/>
        <a:lstStyle/>
        <a:p>
          <a:endParaRPr lang="en-US"/>
        </a:p>
      </dgm:t>
    </dgm:pt>
    <dgm:pt modelId="{63692A06-28BD-4CD4-A3E0-37D2999FB2F1}" type="sibTrans" cxnId="{71226213-4420-4B7A-BCA6-0FEA22FA506F}">
      <dgm:prSet/>
      <dgm:spPr/>
      <dgm:t>
        <a:bodyPr/>
        <a:lstStyle/>
        <a:p>
          <a:endParaRPr lang="en-US"/>
        </a:p>
      </dgm:t>
    </dgm:pt>
    <dgm:pt modelId="{DDB43670-760E-4A55-BCAD-3D933E5AF4C2}" type="pres">
      <dgm:prSet presAssocID="{DEEBD713-1C6B-4EB9-8A21-884379BF5002}" presName="compositeShape" presStyleCnt="0">
        <dgm:presLayoutVars>
          <dgm:chMax val="2"/>
          <dgm:dir/>
          <dgm:resizeHandles val="exact"/>
        </dgm:presLayoutVars>
      </dgm:prSet>
      <dgm:spPr/>
    </dgm:pt>
    <dgm:pt modelId="{7E477EAA-03D2-4364-86E6-E40E67E15982}" type="pres">
      <dgm:prSet presAssocID="{DEEBD713-1C6B-4EB9-8A21-884379BF5002}" presName="divider" presStyleLbl="fgShp" presStyleIdx="0" presStyleCnt="1"/>
      <dgm:spPr/>
    </dgm:pt>
    <dgm:pt modelId="{B4288760-2CE4-4302-A63D-3DD7B6DCED9B}" type="pres">
      <dgm:prSet presAssocID="{64D25A48-DF41-4141-B5C6-A3FCD2BF3CB5}" presName="downArrow" presStyleLbl="node1" presStyleIdx="0" presStyleCnt="2"/>
      <dgm:spPr/>
    </dgm:pt>
    <dgm:pt modelId="{74B246E7-6336-486D-B257-A57875619789}" type="pres">
      <dgm:prSet presAssocID="{64D25A48-DF41-4141-B5C6-A3FCD2BF3CB5}" presName="downArrowText" presStyleLbl="revTx" presStyleIdx="0" presStyleCnt="2">
        <dgm:presLayoutVars>
          <dgm:bulletEnabled val="1"/>
        </dgm:presLayoutVars>
      </dgm:prSet>
      <dgm:spPr/>
    </dgm:pt>
    <dgm:pt modelId="{0E79030A-52AD-47DE-8CA3-ADC1B2543EBE}" type="pres">
      <dgm:prSet presAssocID="{CBFD6E37-659B-4B09-A26C-DDD2DC1CC0CC}" presName="upArrow" presStyleLbl="node1" presStyleIdx="1" presStyleCnt="2"/>
      <dgm:spPr/>
    </dgm:pt>
    <dgm:pt modelId="{4F6B45A9-DCCC-4FA9-9293-31A42B1F84D0}" type="pres">
      <dgm:prSet presAssocID="{CBFD6E37-659B-4B09-A26C-DDD2DC1CC0CC}" presName="upArrowText" presStyleLbl="revTx" presStyleIdx="1" presStyleCnt="2">
        <dgm:presLayoutVars>
          <dgm:bulletEnabled val="1"/>
        </dgm:presLayoutVars>
      </dgm:prSet>
      <dgm:spPr/>
    </dgm:pt>
  </dgm:ptLst>
  <dgm:cxnLst>
    <dgm:cxn modelId="{71226213-4420-4B7A-BCA6-0FEA22FA506F}" srcId="{DEEBD713-1C6B-4EB9-8A21-884379BF5002}" destId="{CBFD6E37-659B-4B09-A26C-DDD2DC1CC0CC}" srcOrd="1" destOrd="0" parTransId="{59D77068-53FE-4945-B456-B1A6A4C81843}" sibTransId="{63692A06-28BD-4CD4-A3E0-37D2999FB2F1}"/>
    <dgm:cxn modelId="{ADAA821C-2317-4228-B4F9-4469FDE382B4}" srcId="{DEEBD713-1C6B-4EB9-8A21-884379BF5002}" destId="{64D25A48-DF41-4141-B5C6-A3FCD2BF3CB5}" srcOrd="0" destOrd="0" parTransId="{2530B2BF-7569-45DE-AAF5-957D198107C2}" sibTransId="{57354CBA-6614-4DA1-BB68-76AE058A52D6}"/>
    <dgm:cxn modelId="{CD198B5C-7AC9-4C30-8893-810ED6074372}" type="presOf" srcId="{CBFD6E37-659B-4B09-A26C-DDD2DC1CC0CC}" destId="{4F6B45A9-DCCC-4FA9-9293-31A42B1F84D0}" srcOrd="0" destOrd="0" presId="urn:microsoft.com/office/officeart/2005/8/layout/arrow3"/>
    <dgm:cxn modelId="{2841B67B-1ABF-471E-89B7-5F90B2198246}" type="presOf" srcId="{DEEBD713-1C6B-4EB9-8A21-884379BF5002}" destId="{DDB43670-760E-4A55-BCAD-3D933E5AF4C2}" srcOrd="0" destOrd="0" presId="urn:microsoft.com/office/officeart/2005/8/layout/arrow3"/>
    <dgm:cxn modelId="{924694B9-85D1-437D-AF0B-9B0C21D5513B}" type="presOf" srcId="{64D25A48-DF41-4141-B5C6-A3FCD2BF3CB5}" destId="{74B246E7-6336-486D-B257-A57875619789}" srcOrd="0" destOrd="0" presId="urn:microsoft.com/office/officeart/2005/8/layout/arrow3"/>
    <dgm:cxn modelId="{B8D1C2AF-AED1-4B23-8C6B-2E1FB0CA2CAB}" type="presParOf" srcId="{DDB43670-760E-4A55-BCAD-3D933E5AF4C2}" destId="{7E477EAA-03D2-4364-86E6-E40E67E15982}" srcOrd="0" destOrd="0" presId="urn:microsoft.com/office/officeart/2005/8/layout/arrow3"/>
    <dgm:cxn modelId="{73051EBD-F777-42EB-9B6C-14E5320F0F46}" type="presParOf" srcId="{DDB43670-760E-4A55-BCAD-3D933E5AF4C2}" destId="{B4288760-2CE4-4302-A63D-3DD7B6DCED9B}" srcOrd="1" destOrd="0" presId="urn:microsoft.com/office/officeart/2005/8/layout/arrow3"/>
    <dgm:cxn modelId="{FBDA3508-D47D-4C81-BDEF-6177CF8AE83B}" type="presParOf" srcId="{DDB43670-760E-4A55-BCAD-3D933E5AF4C2}" destId="{74B246E7-6336-486D-B257-A57875619789}" srcOrd="2" destOrd="0" presId="urn:microsoft.com/office/officeart/2005/8/layout/arrow3"/>
    <dgm:cxn modelId="{D982FC64-C03D-4F20-B40B-E1CA4A5BA8A3}" type="presParOf" srcId="{DDB43670-760E-4A55-BCAD-3D933E5AF4C2}" destId="{0E79030A-52AD-47DE-8CA3-ADC1B2543EBE}" srcOrd="3" destOrd="0" presId="urn:microsoft.com/office/officeart/2005/8/layout/arrow3"/>
    <dgm:cxn modelId="{719219DB-C25A-480A-8431-292A1EB3F171}" type="presParOf" srcId="{DDB43670-760E-4A55-BCAD-3D933E5AF4C2}" destId="{4F6B45A9-DCCC-4FA9-9293-31A42B1F84D0}" srcOrd="4" destOrd="0" presId="urn:microsoft.com/office/officeart/2005/8/layout/arrow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8DE4858-1A47-4152-8745-AC99D76E06B7}"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4B4D0090-87A2-4044-B75D-BE27A88C66AA}">
      <dgm:prSet custT="1"/>
      <dgm:spPr/>
      <dgm:t>
        <a:bodyPr/>
        <a:lstStyle/>
        <a:p>
          <a:r>
            <a:rPr lang="en-US" sz="2800" dirty="0"/>
            <a:t>Risk indices are developed using historical data and analysis tools such as fault tree analysis, event tree analysis and general decision analysis.</a:t>
          </a:r>
        </a:p>
      </dgm:t>
    </dgm:pt>
    <dgm:pt modelId="{558D6C29-BB1B-43FA-9405-6A5A5C3BD71F}" type="parTrans" cxnId="{9EEE7092-D87D-4C54-93CB-0527A2D069B6}">
      <dgm:prSet/>
      <dgm:spPr/>
      <dgm:t>
        <a:bodyPr/>
        <a:lstStyle/>
        <a:p>
          <a:endParaRPr lang="en-US"/>
        </a:p>
      </dgm:t>
    </dgm:pt>
    <dgm:pt modelId="{EFB7DABF-FA9D-4836-B664-578D7CAD2119}" type="sibTrans" cxnId="{9EEE7092-D87D-4C54-93CB-0527A2D069B6}">
      <dgm:prSet/>
      <dgm:spPr/>
      <dgm:t>
        <a:bodyPr/>
        <a:lstStyle/>
        <a:p>
          <a:endParaRPr lang="en-US"/>
        </a:p>
      </dgm:t>
    </dgm:pt>
    <dgm:pt modelId="{FD8702B2-7B28-46E3-A3A6-C2784E752178}">
      <dgm:prSet custT="1"/>
      <dgm:spPr/>
      <dgm:t>
        <a:bodyPr/>
        <a:lstStyle/>
        <a:p>
          <a:r>
            <a:rPr lang="en-US" sz="2800" dirty="0"/>
            <a:t>It is important that sufficient data are used to validate the index. </a:t>
          </a:r>
        </a:p>
      </dgm:t>
    </dgm:pt>
    <dgm:pt modelId="{70861193-EE23-41A4-87EC-B23299FDFCE9}" type="parTrans" cxnId="{DF51F730-4488-4B2E-9B51-28A3E6A4787A}">
      <dgm:prSet/>
      <dgm:spPr/>
      <dgm:t>
        <a:bodyPr/>
        <a:lstStyle/>
        <a:p>
          <a:endParaRPr lang="en-US"/>
        </a:p>
      </dgm:t>
    </dgm:pt>
    <dgm:pt modelId="{3E8A824E-5979-4ECD-A3F2-FB8BBE02BAF7}" type="sibTrans" cxnId="{DF51F730-4488-4B2E-9B51-28A3E6A4787A}">
      <dgm:prSet/>
      <dgm:spPr/>
      <dgm:t>
        <a:bodyPr/>
        <a:lstStyle/>
        <a:p>
          <a:endParaRPr lang="en-US"/>
        </a:p>
      </dgm:t>
    </dgm:pt>
    <dgm:pt modelId="{DE318948-CCBE-4299-92AC-FFB346CDD010}" type="pres">
      <dgm:prSet presAssocID="{08DE4858-1A47-4152-8745-AC99D76E06B7}" presName="root" presStyleCnt="0">
        <dgm:presLayoutVars>
          <dgm:dir/>
          <dgm:resizeHandles val="exact"/>
        </dgm:presLayoutVars>
      </dgm:prSet>
      <dgm:spPr/>
    </dgm:pt>
    <dgm:pt modelId="{9921A7F0-6E31-4C4A-AC2C-B192742E2BA6}" type="pres">
      <dgm:prSet presAssocID="{4B4D0090-87A2-4044-B75D-BE27A88C66AA}" presName="compNode" presStyleCnt="0"/>
      <dgm:spPr/>
    </dgm:pt>
    <dgm:pt modelId="{4CF75BFD-1BA9-409A-B86E-0CEE2527C4AB}" type="pres">
      <dgm:prSet presAssocID="{4B4D0090-87A2-4044-B75D-BE27A88C66AA}" presName="bgRect" presStyleLbl="bgShp" presStyleIdx="0" presStyleCnt="2"/>
      <dgm:spPr/>
    </dgm:pt>
    <dgm:pt modelId="{03D2016F-D556-4962-8784-FE85A0660920}" type="pres">
      <dgm:prSet presAssocID="{4B4D0090-87A2-4044-B75D-BE27A88C66AA}"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tatistics"/>
        </a:ext>
      </dgm:extLst>
    </dgm:pt>
    <dgm:pt modelId="{621196C9-96F6-459F-B7AF-76D52DECD107}" type="pres">
      <dgm:prSet presAssocID="{4B4D0090-87A2-4044-B75D-BE27A88C66AA}" presName="spaceRect" presStyleCnt="0"/>
      <dgm:spPr/>
    </dgm:pt>
    <dgm:pt modelId="{4ED505A8-37CE-444A-BC7F-B845F601A3D5}" type="pres">
      <dgm:prSet presAssocID="{4B4D0090-87A2-4044-B75D-BE27A88C66AA}" presName="parTx" presStyleLbl="revTx" presStyleIdx="0" presStyleCnt="2">
        <dgm:presLayoutVars>
          <dgm:chMax val="0"/>
          <dgm:chPref val="0"/>
        </dgm:presLayoutVars>
      </dgm:prSet>
      <dgm:spPr/>
    </dgm:pt>
    <dgm:pt modelId="{779ECB72-F01C-4190-B50C-0E28D1FD9E92}" type="pres">
      <dgm:prSet presAssocID="{EFB7DABF-FA9D-4836-B664-578D7CAD2119}" presName="sibTrans" presStyleCnt="0"/>
      <dgm:spPr/>
    </dgm:pt>
    <dgm:pt modelId="{6D5308A6-8EDE-4A2C-8A09-6C254F6B926C}" type="pres">
      <dgm:prSet presAssocID="{FD8702B2-7B28-46E3-A3A6-C2784E752178}" presName="compNode" presStyleCnt="0"/>
      <dgm:spPr/>
    </dgm:pt>
    <dgm:pt modelId="{2C8C6BCE-CFAC-4ED3-891C-372120F11CF7}" type="pres">
      <dgm:prSet presAssocID="{FD8702B2-7B28-46E3-A3A6-C2784E752178}" presName="bgRect" presStyleLbl="bgShp" presStyleIdx="1" presStyleCnt="2"/>
      <dgm:spPr/>
    </dgm:pt>
    <dgm:pt modelId="{ED00A7D5-8E3C-473C-967C-6186A0F5E806}" type="pres">
      <dgm:prSet presAssocID="{FD8702B2-7B28-46E3-A3A6-C2784E752178}"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Table"/>
        </a:ext>
      </dgm:extLst>
    </dgm:pt>
    <dgm:pt modelId="{7976F363-4C23-4DE8-9FA3-D1CCDA02A47A}" type="pres">
      <dgm:prSet presAssocID="{FD8702B2-7B28-46E3-A3A6-C2784E752178}" presName="spaceRect" presStyleCnt="0"/>
      <dgm:spPr/>
    </dgm:pt>
    <dgm:pt modelId="{482859D3-7D36-41B2-94F1-00526B0EF68D}" type="pres">
      <dgm:prSet presAssocID="{FD8702B2-7B28-46E3-A3A6-C2784E752178}" presName="parTx" presStyleLbl="revTx" presStyleIdx="1" presStyleCnt="2">
        <dgm:presLayoutVars>
          <dgm:chMax val="0"/>
          <dgm:chPref val="0"/>
        </dgm:presLayoutVars>
      </dgm:prSet>
      <dgm:spPr/>
    </dgm:pt>
  </dgm:ptLst>
  <dgm:cxnLst>
    <dgm:cxn modelId="{16C54727-9FFA-4EFA-BC9D-5E4C4A7852C5}" type="presOf" srcId="{4B4D0090-87A2-4044-B75D-BE27A88C66AA}" destId="{4ED505A8-37CE-444A-BC7F-B845F601A3D5}" srcOrd="0" destOrd="0" presId="urn:microsoft.com/office/officeart/2018/2/layout/IconVerticalSolidList"/>
    <dgm:cxn modelId="{DF51F730-4488-4B2E-9B51-28A3E6A4787A}" srcId="{08DE4858-1A47-4152-8745-AC99D76E06B7}" destId="{FD8702B2-7B28-46E3-A3A6-C2784E752178}" srcOrd="1" destOrd="0" parTransId="{70861193-EE23-41A4-87EC-B23299FDFCE9}" sibTransId="{3E8A824E-5979-4ECD-A3F2-FB8BBE02BAF7}"/>
    <dgm:cxn modelId="{9A7DD665-4918-409D-8B06-D31B50D47532}" type="presOf" srcId="{FD8702B2-7B28-46E3-A3A6-C2784E752178}" destId="{482859D3-7D36-41B2-94F1-00526B0EF68D}" srcOrd="0" destOrd="0" presId="urn:microsoft.com/office/officeart/2018/2/layout/IconVerticalSolidList"/>
    <dgm:cxn modelId="{C7D12D4F-B94F-4644-AF02-CD4EF56C7750}" type="presOf" srcId="{08DE4858-1A47-4152-8745-AC99D76E06B7}" destId="{DE318948-CCBE-4299-92AC-FFB346CDD010}" srcOrd="0" destOrd="0" presId="urn:microsoft.com/office/officeart/2018/2/layout/IconVerticalSolidList"/>
    <dgm:cxn modelId="{9EEE7092-D87D-4C54-93CB-0527A2D069B6}" srcId="{08DE4858-1A47-4152-8745-AC99D76E06B7}" destId="{4B4D0090-87A2-4044-B75D-BE27A88C66AA}" srcOrd="0" destOrd="0" parTransId="{558D6C29-BB1B-43FA-9405-6A5A5C3BD71F}" sibTransId="{EFB7DABF-FA9D-4836-B664-578D7CAD2119}"/>
    <dgm:cxn modelId="{158B522F-F260-42C3-9707-196FEB0FCA56}" type="presParOf" srcId="{DE318948-CCBE-4299-92AC-FFB346CDD010}" destId="{9921A7F0-6E31-4C4A-AC2C-B192742E2BA6}" srcOrd="0" destOrd="0" presId="urn:microsoft.com/office/officeart/2018/2/layout/IconVerticalSolidList"/>
    <dgm:cxn modelId="{41F989EB-7AF0-430B-B263-79066F7149EB}" type="presParOf" srcId="{9921A7F0-6E31-4C4A-AC2C-B192742E2BA6}" destId="{4CF75BFD-1BA9-409A-B86E-0CEE2527C4AB}" srcOrd="0" destOrd="0" presId="urn:microsoft.com/office/officeart/2018/2/layout/IconVerticalSolidList"/>
    <dgm:cxn modelId="{81F8118E-A05D-4865-9901-E2F1D4B88A77}" type="presParOf" srcId="{9921A7F0-6E31-4C4A-AC2C-B192742E2BA6}" destId="{03D2016F-D556-4962-8784-FE85A0660920}" srcOrd="1" destOrd="0" presId="urn:microsoft.com/office/officeart/2018/2/layout/IconVerticalSolidList"/>
    <dgm:cxn modelId="{F05AF2ED-279B-48EF-92AE-7119E0290DFF}" type="presParOf" srcId="{9921A7F0-6E31-4C4A-AC2C-B192742E2BA6}" destId="{621196C9-96F6-459F-B7AF-76D52DECD107}" srcOrd="2" destOrd="0" presId="urn:microsoft.com/office/officeart/2018/2/layout/IconVerticalSolidList"/>
    <dgm:cxn modelId="{1338CB0D-C0AF-49DA-A715-D1B0633F10BC}" type="presParOf" srcId="{9921A7F0-6E31-4C4A-AC2C-B192742E2BA6}" destId="{4ED505A8-37CE-444A-BC7F-B845F601A3D5}" srcOrd="3" destOrd="0" presId="urn:microsoft.com/office/officeart/2018/2/layout/IconVerticalSolidList"/>
    <dgm:cxn modelId="{D4BC4C83-15BD-4792-82E7-E06B8CCADD2A}" type="presParOf" srcId="{DE318948-CCBE-4299-92AC-FFB346CDD010}" destId="{779ECB72-F01C-4190-B50C-0E28D1FD9E92}" srcOrd="1" destOrd="0" presId="urn:microsoft.com/office/officeart/2018/2/layout/IconVerticalSolidList"/>
    <dgm:cxn modelId="{CC218BC8-CF49-4CD0-A7FF-C1CA5F617164}" type="presParOf" srcId="{DE318948-CCBE-4299-92AC-FFB346CDD010}" destId="{6D5308A6-8EDE-4A2C-8A09-6C254F6B926C}" srcOrd="2" destOrd="0" presId="urn:microsoft.com/office/officeart/2018/2/layout/IconVerticalSolidList"/>
    <dgm:cxn modelId="{9D0DDA41-DBDF-471D-9C22-C76AE194B407}" type="presParOf" srcId="{6D5308A6-8EDE-4A2C-8A09-6C254F6B926C}" destId="{2C8C6BCE-CFAC-4ED3-891C-372120F11CF7}" srcOrd="0" destOrd="0" presId="urn:microsoft.com/office/officeart/2018/2/layout/IconVerticalSolidList"/>
    <dgm:cxn modelId="{0F377CDE-4E8E-4684-B495-D0EE75B81B60}" type="presParOf" srcId="{6D5308A6-8EDE-4A2C-8A09-6C254F6B926C}" destId="{ED00A7D5-8E3C-473C-967C-6186A0F5E806}" srcOrd="1" destOrd="0" presId="urn:microsoft.com/office/officeart/2018/2/layout/IconVerticalSolidList"/>
    <dgm:cxn modelId="{51C6E72B-3216-402C-91AA-738AEA6C5810}" type="presParOf" srcId="{6D5308A6-8EDE-4A2C-8A09-6C254F6B926C}" destId="{7976F363-4C23-4DE8-9FA3-D1CCDA02A47A}" srcOrd="2" destOrd="0" presId="urn:microsoft.com/office/officeart/2018/2/layout/IconVerticalSolidList"/>
    <dgm:cxn modelId="{CD5EB873-D4F0-4F92-A629-2562743F52AA}" type="presParOf" srcId="{6D5308A6-8EDE-4A2C-8A09-6C254F6B926C}" destId="{482859D3-7D36-41B2-94F1-00526B0EF68D}"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004F157-4CD8-47E0-8B53-9154414BCFE3}"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69BEA798-6F13-425F-9603-61EC59606A24}">
      <dgm:prSet custT="1"/>
      <dgm:spPr/>
      <dgm:t>
        <a:bodyPr/>
        <a:lstStyle/>
        <a:p>
          <a:pPr>
            <a:lnSpc>
              <a:spcPct val="100000"/>
            </a:lnSpc>
          </a:pPr>
          <a:r>
            <a:rPr lang="en-US" sz="2400" dirty="0"/>
            <a:t>Risk evaluation, the third step within risk assessment</a:t>
          </a:r>
        </a:p>
      </dgm:t>
    </dgm:pt>
    <dgm:pt modelId="{38B93F24-24B7-4D82-A5D1-C01E049DF0D1}" type="parTrans" cxnId="{00602FF2-E9CC-4384-8376-EAC455D4AEF5}">
      <dgm:prSet/>
      <dgm:spPr/>
      <dgm:t>
        <a:bodyPr/>
        <a:lstStyle/>
        <a:p>
          <a:endParaRPr lang="en-US"/>
        </a:p>
      </dgm:t>
    </dgm:pt>
    <dgm:pt modelId="{1D656A6F-3041-435B-8BC9-CB732DD3037E}" type="sibTrans" cxnId="{00602FF2-E9CC-4384-8376-EAC455D4AEF5}">
      <dgm:prSet/>
      <dgm:spPr/>
      <dgm:t>
        <a:bodyPr/>
        <a:lstStyle/>
        <a:p>
          <a:endParaRPr lang="en-US"/>
        </a:p>
      </dgm:t>
    </dgm:pt>
    <dgm:pt modelId="{4F59B112-763C-4C0C-BDCA-A8E0A1118F77}">
      <dgm:prSet/>
      <dgm:spPr/>
      <dgm:t>
        <a:bodyPr/>
        <a:lstStyle/>
        <a:p>
          <a:pPr>
            <a:lnSpc>
              <a:spcPct val="100000"/>
            </a:lnSpc>
          </a:pPr>
          <a:r>
            <a:rPr lang="en-US" dirty="0"/>
            <a:t>Judgement as to whether risks are acceptable, and whether risk treatment is required occurs in the risk evaluation step </a:t>
          </a:r>
        </a:p>
      </dgm:t>
    </dgm:pt>
    <dgm:pt modelId="{CCFF725B-5B55-4695-A4D7-FCAA4D6A68A6}" type="parTrans" cxnId="{889C5B11-66D0-4545-BF07-6CB7C81B0F2F}">
      <dgm:prSet/>
      <dgm:spPr/>
      <dgm:t>
        <a:bodyPr/>
        <a:lstStyle/>
        <a:p>
          <a:endParaRPr lang="en-US"/>
        </a:p>
      </dgm:t>
    </dgm:pt>
    <dgm:pt modelId="{43D2967C-7698-45D8-A24A-B48A50674B67}" type="sibTrans" cxnId="{889C5B11-66D0-4545-BF07-6CB7C81B0F2F}">
      <dgm:prSet/>
      <dgm:spPr/>
      <dgm:t>
        <a:bodyPr/>
        <a:lstStyle/>
        <a:p>
          <a:endParaRPr lang="en-US"/>
        </a:p>
      </dgm:t>
    </dgm:pt>
    <dgm:pt modelId="{A44C95C0-2051-4782-AED3-7D8C1DBBA8FD}">
      <dgm:prSet custT="1"/>
      <dgm:spPr/>
      <dgm:t>
        <a:bodyPr/>
        <a:lstStyle/>
        <a:p>
          <a:pPr>
            <a:lnSpc>
              <a:spcPct val="100000"/>
            </a:lnSpc>
          </a:pPr>
          <a:r>
            <a:rPr lang="en-US" sz="2400" dirty="0"/>
            <a:t>Risk-based information produced from the first two steps is evaluate  </a:t>
          </a:r>
        </a:p>
      </dgm:t>
    </dgm:pt>
    <dgm:pt modelId="{E3AD3CE7-A540-49F5-9356-FC9D7283A4BD}" type="parTrans" cxnId="{BE2B44BD-D8BA-4C43-A01B-F3D613DE19F3}">
      <dgm:prSet/>
      <dgm:spPr/>
    </dgm:pt>
    <dgm:pt modelId="{CD13DC4E-4B3D-42E1-AA2E-65A57D25D58E}" type="sibTrans" cxnId="{BE2B44BD-D8BA-4C43-A01B-F3D613DE19F3}">
      <dgm:prSet/>
      <dgm:spPr/>
    </dgm:pt>
    <dgm:pt modelId="{99B94EE7-8BD5-44AF-975D-9A01E2398E5B}" type="pres">
      <dgm:prSet presAssocID="{9004F157-4CD8-47E0-8B53-9154414BCFE3}" presName="root" presStyleCnt="0">
        <dgm:presLayoutVars>
          <dgm:dir/>
          <dgm:resizeHandles val="exact"/>
        </dgm:presLayoutVars>
      </dgm:prSet>
      <dgm:spPr/>
    </dgm:pt>
    <dgm:pt modelId="{8032D5B8-1146-46BB-B086-9E7B219A5361}" type="pres">
      <dgm:prSet presAssocID="{69BEA798-6F13-425F-9603-61EC59606A24}" presName="compNode" presStyleCnt="0"/>
      <dgm:spPr/>
    </dgm:pt>
    <dgm:pt modelId="{3D6FFB0B-AF7A-4E3D-8DF1-4B7350C66A77}" type="pres">
      <dgm:prSet presAssocID="{69BEA798-6F13-425F-9603-61EC59606A24}" presName="bgRect" presStyleLbl="bgShp" presStyleIdx="0" presStyleCnt="3"/>
      <dgm:spPr/>
    </dgm:pt>
    <dgm:pt modelId="{B954E743-E9C9-4DC1-97F4-F9D21D40F06B}" type="pres">
      <dgm:prSet presAssocID="{69BEA798-6F13-425F-9603-61EC59606A24}"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heck List"/>
        </a:ext>
      </dgm:extLst>
    </dgm:pt>
    <dgm:pt modelId="{DBA8D99D-44A2-40AF-9686-2EBE68691FD1}" type="pres">
      <dgm:prSet presAssocID="{69BEA798-6F13-425F-9603-61EC59606A24}" presName="spaceRect" presStyleCnt="0"/>
      <dgm:spPr/>
    </dgm:pt>
    <dgm:pt modelId="{DC43AD05-7A85-4BF1-85E9-994EC9F82975}" type="pres">
      <dgm:prSet presAssocID="{69BEA798-6F13-425F-9603-61EC59606A24}" presName="parTx" presStyleLbl="revTx" presStyleIdx="0" presStyleCnt="3">
        <dgm:presLayoutVars>
          <dgm:chMax val="0"/>
          <dgm:chPref val="0"/>
        </dgm:presLayoutVars>
      </dgm:prSet>
      <dgm:spPr/>
    </dgm:pt>
    <dgm:pt modelId="{4636C9A9-5144-4C01-952B-02035D02A771}" type="pres">
      <dgm:prSet presAssocID="{1D656A6F-3041-435B-8BC9-CB732DD3037E}" presName="sibTrans" presStyleCnt="0"/>
      <dgm:spPr/>
    </dgm:pt>
    <dgm:pt modelId="{563AD8B8-46C1-42BA-890F-EC9D99428129}" type="pres">
      <dgm:prSet presAssocID="{A44C95C0-2051-4782-AED3-7D8C1DBBA8FD}" presName="compNode" presStyleCnt="0"/>
      <dgm:spPr/>
    </dgm:pt>
    <dgm:pt modelId="{DBB0EC95-5E55-4A4E-AACB-77F125C9CA4E}" type="pres">
      <dgm:prSet presAssocID="{A44C95C0-2051-4782-AED3-7D8C1DBBA8FD}" presName="bgRect" presStyleLbl="bgShp" presStyleIdx="1" presStyleCnt="3"/>
      <dgm:spPr/>
    </dgm:pt>
    <dgm:pt modelId="{4CCA499C-21CB-4D63-8C69-0FAA9239D065}" type="pres">
      <dgm:prSet presAssocID="{A44C95C0-2051-4782-AED3-7D8C1DBBA8FD}"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Abacus"/>
        </a:ext>
      </dgm:extLst>
    </dgm:pt>
    <dgm:pt modelId="{19CCE193-764A-4B24-95F4-3657FA1BAF40}" type="pres">
      <dgm:prSet presAssocID="{A44C95C0-2051-4782-AED3-7D8C1DBBA8FD}" presName="spaceRect" presStyleCnt="0"/>
      <dgm:spPr/>
    </dgm:pt>
    <dgm:pt modelId="{E440E10B-7638-4B45-8717-FE5AA836CAC9}" type="pres">
      <dgm:prSet presAssocID="{A44C95C0-2051-4782-AED3-7D8C1DBBA8FD}" presName="parTx" presStyleLbl="revTx" presStyleIdx="1" presStyleCnt="3">
        <dgm:presLayoutVars>
          <dgm:chMax val="0"/>
          <dgm:chPref val="0"/>
        </dgm:presLayoutVars>
      </dgm:prSet>
      <dgm:spPr/>
    </dgm:pt>
    <dgm:pt modelId="{DA649924-4FF1-4FE7-8615-8AA009098455}" type="pres">
      <dgm:prSet presAssocID="{CD13DC4E-4B3D-42E1-AA2E-65A57D25D58E}" presName="sibTrans" presStyleCnt="0"/>
      <dgm:spPr/>
    </dgm:pt>
    <dgm:pt modelId="{70ED7051-1C45-49B6-AC08-222AF5854D78}" type="pres">
      <dgm:prSet presAssocID="{4F59B112-763C-4C0C-BDCA-A8E0A1118F77}" presName="compNode" presStyleCnt="0"/>
      <dgm:spPr/>
    </dgm:pt>
    <dgm:pt modelId="{FFF61039-E10B-43C1-8782-68227BC2CFA3}" type="pres">
      <dgm:prSet presAssocID="{4F59B112-763C-4C0C-BDCA-A8E0A1118F77}" presName="bgRect" presStyleLbl="bgShp" presStyleIdx="2" presStyleCnt="3"/>
      <dgm:spPr>
        <a:gradFill flip="none" rotWithShape="0">
          <a:gsLst>
            <a:gs pos="0">
              <a:srgbClr val="00B050">
                <a:shade val="30000"/>
                <a:satMod val="115000"/>
              </a:srgbClr>
            </a:gs>
            <a:gs pos="50000">
              <a:srgbClr val="00B050">
                <a:shade val="67500"/>
                <a:satMod val="115000"/>
              </a:srgbClr>
            </a:gs>
            <a:gs pos="100000">
              <a:srgbClr val="00B050">
                <a:shade val="100000"/>
                <a:satMod val="115000"/>
              </a:srgbClr>
            </a:gs>
          </a:gsLst>
          <a:lin ang="2700000" scaled="1"/>
          <a:tileRect/>
        </a:gradFill>
      </dgm:spPr>
    </dgm:pt>
    <dgm:pt modelId="{0A250695-815E-41FB-BEF7-B16BE151445E}" type="pres">
      <dgm:prSet presAssocID="{4F59B112-763C-4C0C-BDCA-A8E0A1118F77}"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Scales of Justice"/>
        </a:ext>
      </dgm:extLst>
    </dgm:pt>
    <dgm:pt modelId="{963C6E22-B904-40BD-99D4-E83EA5A31651}" type="pres">
      <dgm:prSet presAssocID="{4F59B112-763C-4C0C-BDCA-A8E0A1118F77}" presName="spaceRect" presStyleCnt="0"/>
      <dgm:spPr/>
    </dgm:pt>
    <dgm:pt modelId="{98C739EB-2E5C-450F-8301-87D450DE75DB}" type="pres">
      <dgm:prSet presAssocID="{4F59B112-763C-4C0C-BDCA-A8E0A1118F77}" presName="parTx" presStyleLbl="revTx" presStyleIdx="2" presStyleCnt="3">
        <dgm:presLayoutVars>
          <dgm:chMax val="0"/>
          <dgm:chPref val="0"/>
        </dgm:presLayoutVars>
      </dgm:prSet>
      <dgm:spPr/>
    </dgm:pt>
  </dgm:ptLst>
  <dgm:cxnLst>
    <dgm:cxn modelId="{AC460205-1A59-4FB3-8D57-7DF5EB7930CC}" type="presOf" srcId="{4F59B112-763C-4C0C-BDCA-A8E0A1118F77}" destId="{98C739EB-2E5C-450F-8301-87D450DE75DB}" srcOrd="0" destOrd="0" presId="urn:microsoft.com/office/officeart/2018/2/layout/IconVerticalSolidList"/>
    <dgm:cxn modelId="{889C5B11-66D0-4545-BF07-6CB7C81B0F2F}" srcId="{9004F157-4CD8-47E0-8B53-9154414BCFE3}" destId="{4F59B112-763C-4C0C-BDCA-A8E0A1118F77}" srcOrd="2" destOrd="0" parTransId="{CCFF725B-5B55-4695-A4D7-FCAA4D6A68A6}" sibTransId="{43D2967C-7698-45D8-A24A-B48A50674B67}"/>
    <dgm:cxn modelId="{23F8DB87-65E7-49B3-AE32-B021EC97A4A2}" type="presOf" srcId="{A44C95C0-2051-4782-AED3-7D8C1DBBA8FD}" destId="{E440E10B-7638-4B45-8717-FE5AA836CAC9}" srcOrd="0" destOrd="0" presId="urn:microsoft.com/office/officeart/2018/2/layout/IconVerticalSolidList"/>
    <dgm:cxn modelId="{455C2695-2356-44B5-A43A-8304F352DEB2}" type="presOf" srcId="{9004F157-4CD8-47E0-8B53-9154414BCFE3}" destId="{99B94EE7-8BD5-44AF-975D-9A01E2398E5B}" srcOrd="0" destOrd="0" presId="urn:microsoft.com/office/officeart/2018/2/layout/IconVerticalSolidList"/>
    <dgm:cxn modelId="{BE2B44BD-D8BA-4C43-A01B-F3D613DE19F3}" srcId="{9004F157-4CD8-47E0-8B53-9154414BCFE3}" destId="{A44C95C0-2051-4782-AED3-7D8C1DBBA8FD}" srcOrd="1" destOrd="0" parTransId="{E3AD3CE7-A540-49F5-9356-FC9D7283A4BD}" sibTransId="{CD13DC4E-4B3D-42E1-AA2E-65A57D25D58E}"/>
    <dgm:cxn modelId="{CA32E3E1-B736-4E1A-8389-0EB1C580CB8B}" type="presOf" srcId="{69BEA798-6F13-425F-9603-61EC59606A24}" destId="{DC43AD05-7A85-4BF1-85E9-994EC9F82975}" srcOrd="0" destOrd="0" presId="urn:microsoft.com/office/officeart/2018/2/layout/IconVerticalSolidList"/>
    <dgm:cxn modelId="{00602FF2-E9CC-4384-8376-EAC455D4AEF5}" srcId="{9004F157-4CD8-47E0-8B53-9154414BCFE3}" destId="{69BEA798-6F13-425F-9603-61EC59606A24}" srcOrd="0" destOrd="0" parTransId="{38B93F24-24B7-4D82-A5D1-C01E049DF0D1}" sibTransId="{1D656A6F-3041-435B-8BC9-CB732DD3037E}"/>
    <dgm:cxn modelId="{AAF5883F-642E-4754-B34E-6C20F03AF6BC}" type="presParOf" srcId="{99B94EE7-8BD5-44AF-975D-9A01E2398E5B}" destId="{8032D5B8-1146-46BB-B086-9E7B219A5361}" srcOrd="0" destOrd="0" presId="urn:microsoft.com/office/officeart/2018/2/layout/IconVerticalSolidList"/>
    <dgm:cxn modelId="{292ABF1A-4D1E-4DC0-B462-E6233F4F0DE0}" type="presParOf" srcId="{8032D5B8-1146-46BB-B086-9E7B219A5361}" destId="{3D6FFB0B-AF7A-4E3D-8DF1-4B7350C66A77}" srcOrd="0" destOrd="0" presId="urn:microsoft.com/office/officeart/2018/2/layout/IconVerticalSolidList"/>
    <dgm:cxn modelId="{946F06DA-7CE3-41B6-B631-9924D003E79A}" type="presParOf" srcId="{8032D5B8-1146-46BB-B086-9E7B219A5361}" destId="{B954E743-E9C9-4DC1-97F4-F9D21D40F06B}" srcOrd="1" destOrd="0" presId="urn:microsoft.com/office/officeart/2018/2/layout/IconVerticalSolidList"/>
    <dgm:cxn modelId="{A83CD0D1-06F7-49CD-BEC2-23D718B22EAC}" type="presParOf" srcId="{8032D5B8-1146-46BB-B086-9E7B219A5361}" destId="{DBA8D99D-44A2-40AF-9686-2EBE68691FD1}" srcOrd="2" destOrd="0" presId="urn:microsoft.com/office/officeart/2018/2/layout/IconVerticalSolidList"/>
    <dgm:cxn modelId="{E937455B-9AF6-40A2-8BB0-07F0FC509359}" type="presParOf" srcId="{8032D5B8-1146-46BB-B086-9E7B219A5361}" destId="{DC43AD05-7A85-4BF1-85E9-994EC9F82975}" srcOrd="3" destOrd="0" presId="urn:microsoft.com/office/officeart/2018/2/layout/IconVerticalSolidList"/>
    <dgm:cxn modelId="{C4A6DFF7-9D11-494B-87B2-ED10CCEA860E}" type="presParOf" srcId="{99B94EE7-8BD5-44AF-975D-9A01E2398E5B}" destId="{4636C9A9-5144-4C01-952B-02035D02A771}" srcOrd="1" destOrd="0" presId="urn:microsoft.com/office/officeart/2018/2/layout/IconVerticalSolidList"/>
    <dgm:cxn modelId="{C39906B6-6798-4AFA-B49B-0E17311F2F85}" type="presParOf" srcId="{99B94EE7-8BD5-44AF-975D-9A01E2398E5B}" destId="{563AD8B8-46C1-42BA-890F-EC9D99428129}" srcOrd="2" destOrd="0" presId="urn:microsoft.com/office/officeart/2018/2/layout/IconVerticalSolidList"/>
    <dgm:cxn modelId="{FFAE5572-B2D8-4DE5-B192-856442709C85}" type="presParOf" srcId="{563AD8B8-46C1-42BA-890F-EC9D99428129}" destId="{DBB0EC95-5E55-4A4E-AACB-77F125C9CA4E}" srcOrd="0" destOrd="0" presId="urn:microsoft.com/office/officeart/2018/2/layout/IconVerticalSolidList"/>
    <dgm:cxn modelId="{7673E3F8-AB86-4B62-96DA-E833746B3425}" type="presParOf" srcId="{563AD8B8-46C1-42BA-890F-EC9D99428129}" destId="{4CCA499C-21CB-4D63-8C69-0FAA9239D065}" srcOrd="1" destOrd="0" presId="urn:microsoft.com/office/officeart/2018/2/layout/IconVerticalSolidList"/>
    <dgm:cxn modelId="{B3B8F79B-A268-4BB4-9F1F-F894E2CDFF5D}" type="presParOf" srcId="{563AD8B8-46C1-42BA-890F-EC9D99428129}" destId="{19CCE193-764A-4B24-95F4-3657FA1BAF40}" srcOrd="2" destOrd="0" presId="urn:microsoft.com/office/officeart/2018/2/layout/IconVerticalSolidList"/>
    <dgm:cxn modelId="{071269E6-5B81-4880-9FCF-550F502F6252}" type="presParOf" srcId="{563AD8B8-46C1-42BA-890F-EC9D99428129}" destId="{E440E10B-7638-4B45-8717-FE5AA836CAC9}" srcOrd="3" destOrd="0" presId="urn:microsoft.com/office/officeart/2018/2/layout/IconVerticalSolidList"/>
    <dgm:cxn modelId="{85D56E2E-99CB-41C2-BE78-4D1BA677F169}" type="presParOf" srcId="{99B94EE7-8BD5-44AF-975D-9A01E2398E5B}" destId="{DA649924-4FF1-4FE7-8615-8AA009098455}" srcOrd="3" destOrd="0" presId="urn:microsoft.com/office/officeart/2018/2/layout/IconVerticalSolidList"/>
    <dgm:cxn modelId="{2D5B695A-DADB-466C-B8EF-1804A965DDA9}" type="presParOf" srcId="{99B94EE7-8BD5-44AF-975D-9A01E2398E5B}" destId="{70ED7051-1C45-49B6-AC08-222AF5854D78}" srcOrd="4" destOrd="0" presId="urn:microsoft.com/office/officeart/2018/2/layout/IconVerticalSolidList"/>
    <dgm:cxn modelId="{A6ECCBAD-55F9-461B-839C-2E8EA9E3DD45}" type="presParOf" srcId="{70ED7051-1C45-49B6-AC08-222AF5854D78}" destId="{FFF61039-E10B-43C1-8782-68227BC2CFA3}" srcOrd="0" destOrd="0" presId="urn:microsoft.com/office/officeart/2018/2/layout/IconVerticalSolidList"/>
    <dgm:cxn modelId="{78911590-A321-4D7E-ADF1-B422DE214D70}" type="presParOf" srcId="{70ED7051-1C45-49B6-AC08-222AF5854D78}" destId="{0A250695-815E-41FB-BEF7-B16BE151445E}" srcOrd="1" destOrd="0" presId="urn:microsoft.com/office/officeart/2018/2/layout/IconVerticalSolidList"/>
    <dgm:cxn modelId="{9227E8AE-D339-46BA-A6EC-A60E44A98D23}" type="presParOf" srcId="{70ED7051-1C45-49B6-AC08-222AF5854D78}" destId="{963C6E22-B904-40BD-99D4-E83EA5A31651}" srcOrd="2" destOrd="0" presId="urn:microsoft.com/office/officeart/2018/2/layout/IconVerticalSolidList"/>
    <dgm:cxn modelId="{8137A4AF-1F5A-4CE1-9B78-AAEDD512EBE4}" type="presParOf" srcId="{70ED7051-1C45-49B6-AC08-222AF5854D78}" destId="{98C739EB-2E5C-450F-8301-87D450DE75DB}"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CB19F9-B5E1-4C9B-9E73-EE9833D0AC33}">
      <dsp:nvSpPr>
        <dsp:cNvPr id="0" name=""/>
        <dsp:cNvSpPr/>
      </dsp:nvSpPr>
      <dsp:spPr>
        <a:xfrm>
          <a:off x="0" y="2767257"/>
          <a:ext cx="10506456" cy="1815620"/>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0472" tIns="220472" rIns="220472" bIns="220472" numCol="1" spcCol="1270" anchor="ctr" anchorCtr="0">
          <a:noAutofit/>
        </a:bodyPr>
        <a:lstStyle/>
        <a:p>
          <a:pPr marL="0" lvl="0" indent="0" algn="ctr" defTabSz="1377950">
            <a:lnSpc>
              <a:spcPct val="90000"/>
            </a:lnSpc>
            <a:spcBef>
              <a:spcPct val="0"/>
            </a:spcBef>
            <a:spcAft>
              <a:spcPct val="35000"/>
            </a:spcAft>
            <a:buNone/>
          </a:pPr>
          <a:r>
            <a:rPr lang="en-US" sz="3100" kern="1200"/>
            <a:t>This may lead to</a:t>
          </a:r>
        </a:p>
      </dsp:txBody>
      <dsp:txXfrm>
        <a:off x="0" y="2767257"/>
        <a:ext cx="10506456" cy="980435"/>
      </dsp:txXfrm>
    </dsp:sp>
    <dsp:sp modelId="{EFAC1E66-868F-401A-B023-D23E25BF3E29}">
      <dsp:nvSpPr>
        <dsp:cNvPr id="0" name=""/>
        <dsp:cNvSpPr/>
      </dsp:nvSpPr>
      <dsp:spPr>
        <a:xfrm>
          <a:off x="1282" y="3711380"/>
          <a:ext cx="2100778" cy="835185"/>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5128" tIns="24130" rIns="135128" bIns="24130" numCol="1" spcCol="1270" anchor="ctr" anchorCtr="0">
          <a:noAutofit/>
        </a:bodyPr>
        <a:lstStyle/>
        <a:p>
          <a:pPr marL="0" lvl="0" indent="0" algn="ctr" defTabSz="844550">
            <a:lnSpc>
              <a:spcPct val="90000"/>
            </a:lnSpc>
            <a:spcBef>
              <a:spcPct val="0"/>
            </a:spcBef>
            <a:spcAft>
              <a:spcPct val="35000"/>
            </a:spcAft>
            <a:buNone/>
          </a:pPr>
          <a:r>
            <a:rPr lang="en-US" sz="1900" kern="1200" dirty="0"/>
            <a:t>the decision to take no action </a:t>
          </a:r>
        </a:p>
      </dsp:txBody>
      <dsp:txXfrm>
        <a:off x="1282" y="3711380"/>
        <a:ext cx="2100778" cy="835185"/>
      </dsp:txXfrm>
    </dsp:sp>
    <dsp:sp modelId="{7A0C8A58-4F97-47EA-8CDA-F7EA1D196EEF}">
      <dsp:nvSpPr>
        <dsp:cNvPr id="0" name=""/>
        <dsp:cNvSpPr/>
      </dsp:nvSpPr>
      <dsp:spPr>
        <a:xfrm>
          <a:off x="2102060" y="3711380"/>
          <a:ext cx="2100778" cy="835185"/>
        </a:xfrm>
        <a:prstGeom prst="rect">
          <a:avLst/>
        </a:prstGeom>
        <a:solidFill>
          <a:schemeClr val="accent2">
            <a:tint val="40000"/>
            <a:alpha val="90000"/>
            <a:hueOff val="-212306"/>
            <a:satOff val="-18836"/>
            <a:lumOff val="-192"/>
            <a:alphaOff val="0"/>
          </a:schemeClr>
        </a:solidFill>
        <a:ln w="12700" cap="flat" cmpd="sng" algn="ctr">
          <a:solidFill>
            <a:schemeClr val="accent2">
              <a:tint val="40000"/>
              <a:alpha val="90000"/>
              <a:hueOff val="-212306"/>
              <a:satOff val="-18836"/>
              <a:lumOff val="-19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5128" tIns="24130" rIns="135128" bIns="24130" numCol="1" spcCol="1270" anchor="ctr" anchorCtr="0">
          <a:noAutofit/>
        </a:bodyPr>
        <a:lstStyle/>
        <a:p>
          <a:pPr marL="0" lvl="0" indent="0" algn="ctr" defTabSz="844550">
            <a:lnSpc>
              <a:spcPct val="90000"/>
            </a:lnSpc>
            <a:spcBef>
              <a:spcPct val="0"/>
            </a:spcBef>
            <a:spcAft>
              <a:spcPct val="35000"/>
            </a:spcAft>
            <a:buNone/>
          </a:pPr>
          <a:r>
            <a:rPr lang="en-US" sz="1900" kern="1200" dirty="0"/>
            <a:t>consider treatment options </a:t>
          </a:r>
        </a:p>
      </dsp:txBody>
      <dsp:txXfrm>
        <a:off x="2102060" y="3711380"/>
        <a:ext cx="2100778" cy="835185"/>
      </dsp:txXfrm>
    </dsp:sp>
    <dsp:sp modelId="{291DCA79-9DC2-46EA-A40C-C1D825625D1F}">
      <dsp:nvSpPr>
        <dsp:cNvPr id="0" name=""/>
        <dsp:cNvSpPr/>
      </dsp:nvSpPr>
      <dsp:spPr>
        <a:xfrm>
          <a:off x="4202838" y="3711380"/>
          <a:ext cx="2100778" cy="835185"/>
        </a:xfrm>
        <a:prstGeom prst="rect">
          <a:avLst/>
        </a:prstGeom>
        <a:solidFill>
          <a:schemeClr val="accent2">
            <a:tint val="40000"/>
            <a:alpha val="90000"/>
            <a:hueOff val="-424613"/>
            <a:satOff val="-37673"/>
            <a:lumOff val="-385"/>
            <a:alphaOff val="0"/>
          </a:schemeClr>
        </a:solidFill>
        <a:ln w="12700" cap="flat" cmpd="sng" algn="ctr">
          <a:solidFill>
            <a:schemeClr val="accent2">
              <a:tint val="40000"/>
              <a:alpha val="90000"/>
              <a:hueOff val="-424613"/>
              <a:satOff val="-37673"/>
              <a:lumOff val="-38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5128" tIns="24130" rIns="135128" bIns="24130" numCol="1" spcCol="1270" anchor="ctr" anchorCtr="0">
          <a:noAutofit/>
        </a:bodyPr>
        <a:lstStyle/>
        <a:p>
          <a:pPr marL="0" lvl="0" indent="0" algn="ctr" defTabSz="844550">
            <a:lnSpc>
              <a:spcPct val="90000"/>
            </a:lnSpc>
            <a:spcBef>
              <a:spcPct val="0"/>
            </a:spcBef>
            <a:spcAft>
              <a:spcPct val="35000"/>
            </a:spcAft>
            <a:buNone/>
          </a:pPr>
          <a:r>
            <a:rPr lang="en-US" sz="1900" kern="1200" dirty="0"/>
            <a:t>conduct further analysis </a:t>
          </a:r>
        </a:p>
      </dsp:txBody>
      <dsp:txXfrm>
        <a:off x="4202838" y="3711380"/>
        <a:ext cx="2100778" cy="835185"/>
      </dsp:txXfrm>
    </dsp:sp>
    <dsp:sp modelId="{CA0ADA4C-8F94-4CF7-85DD-5C3133BDBE4D}">
      <dsp:nvSpPr>
        <dsp:cNvPr id="0" name=""/>
        <dsp:cNvSpPr/>
      </dsp:nvSpPr>
      <dsp:spPr>
        <a:xfrm>
          <a:off x="6303617" y="3711380"/>
          <a:ext cx="2100778" cy="835185"/>
        </a:xfrm>
        <a:prstGeom prst="rect">
          <a:avLst/>
        </a:prstGeom>
        <a:solidFill>
          <a:schemeClr val="accent2">
            <a:tint val="40000"/>
            <a:alpha val="90000"/>
            <a:hueOff val="-636919"/>
            <a:satOff val="-56510"/>
            <a:lumOff val="-577"/>
            <a:alphaOff val="0"/>
          </a:schemeClr>
        </a:solidFill>
        <a:ln w="12700" cap="flat" cmpd="sng" algn="ctr">
          <a:solidFill>
            <a:schemeClr val="accent2">
              <a:tint val="40000"/>
              <a:alpha val="90000"/>
              <a:hueOff val="-636919"/>
              <a:satOff val="-56510"/>
              <a:lumOff val="-57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5128" tIns="24130" rIns="135128" bIns="24130" numCol="1" spcCol="1270" anchor="ctr" anchorCtr="0">
          <a:noAutofit/>
        </a:bodyPr>
        <a:lstStyle/>
        <a:p>
          <a:pPr marL="0" lvl="0" indent="0" algn="ctr" defTabSz="844550">
            <a:lnSpc>
              <a:spcPct val="90000"/>
            </a:lnSpc>
            <a:spcBef>
              <a:spcPct val="0"/>
            </a:spcBef>
            <a:spcAft>
              <a:spcPct val="35000"/>
            </a:spcAft>
            <a:buNone/>
          </a:pPr>
          <a:r>
            <a:rPr lang="en-US" sz="1900" kern="1200" dirty="0"/>
            <a:t>maintain existing treatments </a:t>
          </a:r>
        </a:p>
      </dsp:txBody>
      <dsp:txXfrm>
        <a:off x="6303617" y="3711380"/>
        <a:ext cx="2100778" cy="835185"/>
      </dsp:txXfrm>
    </dsp:sp>
    <dsp:sp modelId="{E1A3C02A-2BEB-41C8-8641-F57101654E89}">
      <dsp:nvSpPr>
        <dsp:cNvPr id="0" name=""/>
        <dsp:cNvSpPr/>
      </dsp:nvSpPr>
      <dsp:spPr>
        <a:xfrm>
          <a:off x="8404395" y="3711380"/>
          <a:ext cx="2100778" cy="835185"/>
        </a:xfrm>
        <a:prstGeom prst="rect">
          <a:avLst/>
        </a:prstGeom>
        <a:solidFill>
          <a:schemeClr val="accent2">
            <a:tint val="40000"/>
            <a:alpha val="90000"/>
            <a:hueOff val="-849226"/>
            <a:satOff val="-75346"/>
            <a:lumOff val="-769"/>
            <a:alphaOff val="0"/>
          </a:schemeClr>
        </a:solidFill>
        <a:ln w="12700" cap="flat" cmpd="sng" algn="ctr">
          <a:solidFill>
            <a:schemeClr val="accent2">
              <a:tint val="40000"/>
              <a:alpha val="90000"/>
              <a:hueOff val="-849226"/>
              <a:satOff val="-75346"/>
              <a:lumOff val="-76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5128" tIns="24130" rIns="135128" bIns="24130" numCol="1" spcCol="1270" anchor="ctr" anchorCtr="0">
          <a:noAutofit/>
        </a:bodyPr>
        <a:lstStyle/>
        <a:p>
          <a:pPr marL="0" lvl="0" indent="0" algn="ctr" defTabSz="844550">
            <a:lnSpc>
              <a:spcPct val="90000"/>
            </a:lnSpc>
            <a:spcBef>
              <a:spcPct val="0"/>
            </a:spcBef>
            <a:spcAft>
              <a:spcPct val="35000"/>
            </a:spcAft>
            <a:buNone/>
          </a:pPr>
          <a:r>
            <a:rPr lang="en-US" sz="1900" kern="1200" dirty="0"/>
            <a:t>reconsider the objectives </a:t>
          </a:r>
        </a:p>
      </dsp:txBody>
      <dsp:txXfrm>
        <a:off x="8404395" y="3711380"/>
        <a:ext cx="2100778" cy="835185"/>
      </dsp:txXfrm>
    </dsp:sp>
    <dsp:sp modelId="{E4296FDA-5CAD-4C60-8D75-E196953DD16B}">
      <dsp:nvSpPr>
        <dsp:cNvPr id="0" name=""/>
        <dsp:cNvSpPr/>
      </dsp:nvSpPr>
      <dsp:spPr>
        <a:xfrm rot="10800000">
          <a:off x="0" y="2067"/>
          <a:ext cx="10506456" cy="2792424"/>
        </a:xfrm>
        <a:prstGeom prst="upArrowCallou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0472" tIns="220472" rIns="220472" bIns="220472" numCol="1" spcCol="1270" anchor="ctr" anchorCtr="0">
          <a:noAutofit/>
        </a:bodyPr>
        <a:lstStyle/>
        <a:p>
          <a:pPr marL="0" lvl="0" indent="0" algn="ctr" defTabSz="1377950">
            <a:lnSpc>
              <a:spcPct val="90000"/>
            </a:lnSpc>
            <a:spcBef>
              <a:spcPct val="0"/>
            </a:spcBef>
            <a:spcAft>
              <a:spcPct val="35000"/>
            </a:spcAft>
            <a:buNone/>
          </a:pPr>
          <a:r>
            <a:rPr lang="en-US" sz="3100" kern="1200"/>
            <a:t>The purpose of risk evaluation is to support decisions by comparing the results of the risk analysis with the established risk criteria to determine where additional action is required. </a:t>
          </a:r>
        </a:p>
      </dsp:txBody>
      <dsp:txXfrm rot="10800000">
        <a:off x="0" y="2067"/>
        <a:ext cx="10506456" cy="181443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9B9973-C5B2-440C-B8F6-F181CBF44FE2}">
      <dsp:nvSpPr>
        <dsp:cNvPr id="0" name=""/>
        <dsp:cNvSpPr/>
      </dsp:nvSpPr>
      <dsp:spPr>
        <a:xfrm>
          <a:off x="5230" y="973789"/>
          <a:ext cx="2378024" cy="1402439"/>
        </a:xfrm>
        <a:prstGeom prst="roundRect">
          <a:avLst>
            <a:gd name="adj" fmla="val 1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0688" tIns="170688" rIns="170688" bIns="91440" numCol="1" spcCol="1270" anchor="t" anchorCtr="0">
          <a:noAutofit/>
        </a:bodyPr>
        <a:lstStyle/>
        <a:p>
          <a:pPr marL="0" lvl="0" indent="0" algn="l" defTabSz="1066800">
            <a:lnSpc>
              <a:spcPct val="90000"/>
            </a:lnSpc>
            <a:spcBef>
              <a:spcPct val="0"/>
            </a:spcBef>
            <a:spcAft>
              <a:spcPct val="35000"/>
            </a:spcAft>
            <a:buNone/>
          </a:pPr>
          <a:r>
            <a:rPr lang="en-US" sz="2400" kern="1200" dirty="0"/>
            <a:t>Risk Identification </a:t>
          </a:r>
        </a:p>
      </dsp:txBody>
      <dsp:txXfrm>
        <a:off x="5230" y="973789"/>
        <a:ext cx="2378024" cy="934959"/>
      </dsp:txXfrm>
    </dsp:sp>
    <dsp:sp modelId="{DE1D3ECB-D4EB-43B8-9429-012E2EACB837}">
      <dsp:nvSpPr>
        <dsp:cNvPr id="0" name=""/>
        <dsp:cNvSpPr/>
      </dsp:nvSpPr>
      <dsp:spPr>
        <a:xfrm>
          <a:off x="492295" y="1908748"/>
          <a:ext cx="2378024" cy="1468800"/>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70688" tIns="170688" rIns="170688"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dirty="0"/>
            <a:t>Output used to analyze risk</a:t>
          </a:r>
        </a:p>
      </dsp:txBody>
      <dsp:txXfrm>
        <a:off x="535315" y="1951768"/>
        <a:ext cx="2291984" cy="1382760"/>
      </dsp:txXfrm>
    </dsp:sp>
    <dsp:sp modelId="{3604C5AF-1799-444D-BD26-3B664F4832E9}">
      <dsp:nvSpPr>
        <dsp:cNvPr id="0" name=""/>
        <dsp:cNvSpPr/>
      </dsp:nvSpPr>
      <dsp:spPr>
        <a:xfrm>
          <a:off x="2743754" y="1145239"/>
          <a:ext cx="764259" cy="592059"/>
        </a:xfrm>
        <a:prstGeom prst="rightArrow">
          <a:avLst>
            <a:gd name="adj1" fmla="val 60000"/>
            <a:gd name="adj2" fmla="val 5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a:off x="2743754" y="1263651"/>
        <a:ext cx="586641" cy="355235"/>
      </dsp:txXfrm>
    </dsp:sp>
    <dsp:sp modelId="{C57CA72E-DFE4-4964-B707-EDF428918581}">
      <dsp:nvSpPr>
        <dsp:cNvPr id="0" name=""/>
        <dsp:cNvSpPr/>
      </dsp:nvSpPr>
      <dsp:spPr>
        <a:xfrm>
          <a:off x="3825254" y="973789"/>
          <a:ext cx="2378024" cy="1402439"/>
        </a:xfrm>
        <a:prstGeom prst="roundRect">
          <a:avLst>
            <a:gd name="adj" fmla="val 10000"/>
          </a:avLst>
        </a:prstGeom>
        <a:gradFill rotWithShape="0">
          <a:gsLst>
            <a:gs pos="0">
              <a:schemeClr val="accent4">
                <a:hueOff val="4900445"/>
                <a:satOff val="-20388"/>
                <a:lumOff val="4804"/>
                <a:alphaOff val="0"/>
                <a:satMod val="103000"/>
                <a:lumMod val="102000"/>
                <a:tint val="94000"/>
              </a:schemeClr>
            </a:gs>
            <a:gs pos="50000">
              <a:schemeClr val="accent4">
                <a:hueOff val="4900445"/>
                <a:satOff val="-20388"/>
                <a:lumOff val="4804"/>
                <a:alphaOff val="0"/>
                <a:satMod val="110000"/>
                <a:lumMod val="100000"/>
                <a:shade val="100000"/>
              </a:schemeClr>
            </a:gs>
            <a:gs pos="100000">
              <a:schemeClr val="accent4">
                <a:hueOff val="4900445"/>
                <a:satOff val="-20388"/>
                <a:lumOff val="4804"/>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0688" tIns="170688" rIns="170688" bIns="91440" numCol="1" spcCol="1270" anchor="t" anchorCtr="0">
          <a:noAutofit/>
        </a:bodyPr>
        <a:lstStyle/>
        <a:p>
          <a:pPr marL="0" lvl="0" indent="0" algn="l" defTabSz="1066800">
            <a:lnSpc>
              <a:spcPct val="90000"/>
            </a:lnSpc>
            <a:spcBef>
              <a:spcPct val="0"/>
            </a:spcBef>
            <a:spcAft>
              <a:spcPct val="35000"/>
            </a:spcAft>
            <a:buNone/>
          </a:pPr>
          <a:r>
            <a:rPr lang="en-US" sz="2400" kern="1200" dirty="0"/>
            <a:t>Risk Analysis</a:t>
          </a:r>
        </a:p>
      </dsp:txBody>
      <dsp:txXfrm>
        <a:off x="3825254" y="973789"/>
        <a:ext cx="2378024" cy="934959"/>
      </dsp:txXfrm>
    </dsp:sp>
    <dsp:sp modelId="{9AA159E8-DEC2-4C34-9791-9E46217B81DA}">
      <dsp:nvSpPr>
        <dsp:cNvPr id="0" name=""/>
        <dsp:cNvSpPr/>
      </dsp:nvSpPr>
      <dsp:spPr>
        <a:xfrm>
          <a:off x="4312320" y="1908748"/>
          <a:ext cx="2378024" cy="1468800"/>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4900445"/>
              <a:satOff val="-20388"/>
              <a:lumOff val="4804"/>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70688" tIns="170688" rIns="170688"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dirty="0"/>
            <a:t>Output used to evaluate risk</a:t>
          </a:r>
        </a:p>
      </dsp:txBody>
      <dsp:txXfrm>
        <a:off x="4355340" y="1951768"/>
        <a:ext cx="2291984" cy="1382760"/>
      </dsp:txXfrm>
    </dsp:sp>
    <dsp:sp modelId="{32E3B021-AC40-47BF-8C1E-789354F5DB59}">
      <dsp:nvSpPr>
        <dsp:cNvPr id="0" name=""/>
        <dsp:cNvSpPr/>
      </dsp:nvSpPr>
      <dsp:spPr>
        <a:xfrm>
          <a:off x="6563779" y="1145239"/>
          <a:ext cx="764259" cy="592059"/>
        </a:xfrm>
        <a:prstGeom prst="rightArrow">
          <a:avLst>
            <a:gd name="adj1" fmla="val 60000"/>
            <a:gd name="adj2" fmla="val 50000"/>
          </a:avLst>
        </a:prstGeom>
        <a:gradFill rotWithShape="0">
          <a:gsLst>
            <a:gs pos="0">
              <a:schemeClr val="accent4">
                <a:hueOff val="9800891"/>
                <a:satOff val="-40777"/>
                <a:lumOff val="9608"/>
                <a:alphaOff val="0"/>
                <a:satMod val="103000"/>
                <a:lumMod val="102000"/>
                <a:tint val="94000"/>
              </a:schemeClr>
            </a:gs>
            <a:gs pos="50000">
              <a:schemeClr val="accent4">
                <a:hueOff val="9800891"/>
                <a:satOff val="-40777"/>
                <a:lumOff val="9608"/>
                <a:alphaOff val="0"/>
                <a:satMod val="110000"/>
                <a:lumMod val="100000"/>
                <a:shade val="100000"/>
              </a:schemeClr>
            </a:gs>
            <a:gs pos="100000">
              <a:schemeClr val="accent4">
                <a:hueOff val="9800891"/>
                <a:satOff val="-40777"/>
                <a:lumOff val="9608"/>
                <a:alphaOff val="0"/>
                <a:lumMod val="99000"/>
                <a:satMod val="120000"/>
                <a:shade val="78000"/>
              </a:schemeClr>
            </a:gs>
          </a:gsLst>
          <a:lin ang="5400000" scaled="0"/>
        </a:gradFill>
        <a:ln>
          <a:noFill/>
        </a:ln>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a:off x="6563779" y="1263651"/>
        <a:ext cx="586641" cy="355235"/>
      </dsp:txXfrm>
    </dsp:sp>
    <dsp:sp modelId="{5A8D3510-1952-4C59-9A07-D3355B543CF8}">
      <dsp:nvSpPr>
        <dsp:cNvPr id="0" name=""/>
        <dsp:cNvSpPr/>
      </dsp:nvSpPr>
      <dsp:spPr>
        <a:xfrm>
          <a:off x="7645279" y="973789"/>
          <a:ext cx="2378024" cy="1402439"/>
        </a:xfrm>
        <a:prstGeom prst="roundRect">
          <a:avLst>
            <a:gd name="adj" fmla="val 10000"/>
          </a:avLst>
        </a:prstGeom>
        <a:gradFill rotWithShape="0">
          <a:gsLst>
            <a:gs pos="0">
              <a:schemeClr val="accent4">
                <a:hueOff val="9800891"/>
                <a:satOff val="-40777"/>
                <a:lumOff val="9608"/>
                <a:alphaOff val="0"/>
                <a:satMod val="103000"/>
                <a:lumMod val="102000"/>
                <a:tint val="94000"/>
              </a:schemeClr>
            </a:gs>
            <a:gs pos="50000">
              <a:schemeClr val="accent4">
                <a:hueOff val="9800891"/>
                <a:satOff val="-40777"/>
                <a:lumOff val="9608"/>
                <a:alphaOff val="0"/>
                <a:satMod val="110000"/>
                <a:lumMod val="100000"/>
                <a:shade val="100000"/>
              </a:schemeClr>
            </a:gs>
            <a:gs pos="100000">
              <a:schemeClr val="accent4">
                <a:hueOff val="9800891"/>
                <a:satOff val="-40777"/>
                <a:lumOff val="9608"/>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0688" tIns="170688" rIns="170688" bIns="91440" numCol="1" spcCol="1270" anchor="t" anchorCtr="0">
          <a:noAutofit/>
        </a:bodyPr>
        <a:lstStyle/>
        <a:p>
          <a:pPr marL="0" lvl="0" indent="0" algn="l" defTabSz="1066800">
            <a:lnSpc>
              <a:spcPct val="90000"/>
            </a:lnSpc>
            <a:spcBef>
              <a:spcPct val="0"/>
            </a:spcBef>
            <a:spcAft>
              <a:spcPct val="35000"/>
            </a:spcAft>
            <a:buNone/>
          </a:pPr>
          <a:r>
            <a:rPr lang="en-US" sz="2400" kern="1200" dirty="0"/>
            <a:t>Risk Evaluation</a:t>
          </a:r>
        </a:p>
      </dsp:txBody>
      <dsp:txXfrm>
        <a:off x="7645279" y="973789"/>
        <a:ext cx="2378024" cy="934959"/>
      </dsp:txXfrm>
    </dsp:sp>
    <dsp:sp modelId="{1C9C4251-D210-43C9-96F4-E67375B354E2}">
      <dsp:nvSpPr>
        <dsp:cNvPr id="0" name=""/>
        <dsp:cNvSpPr/>
      </dsp:nvSpPr>
      <dsp:spPr>
        <a:xfrm>
          <a:off x="8132345" y="1908748"/>
          <a:ext cx="2378024" cy="1468800"/>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9800891"/>
              <a:satOff val="-40777"/>
              <a:lumOff val="9608"/>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70688" tIns="170688" rIns="170688" bIns="170688" numCol="1" spcCol="1270" anchor="t" anchorCtr="0">
          <a:noAutofit/>
        </a:bodyPr>
        <a:lstStyle/>
        <a:p>
          <a:pPr marL="228600" lvl="1" indent="-228600" algn="l" defTabSz="1066800">
            <a:lnSpc>
              <a:spcPct val="90000"/>
            </a:lnSpc>
            <a:spcBef>
              <a:spcPct val="0"/>
            </a:spcBef>
            <a:spcAft>
              <a:spcPct val="15000"/>
            </a:spcAft>
            <a:buChar char="•"/>
          </a:pPr>
          <a:r>
            <a:rPr lang="en-US" sz="2400" kern="1200" dirty="0"/>
            <a:t>Output used to make decision</a:t>
          </a:r>
        </a:p>
      </dsp:txBody>
      <dsp:txXfrm>
        <a:off x="8175365" y="1951768"/>
        <a:ext cx="2291984" cy="138276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477EAA-03D2-4364-86E6-E40E67E15982}">
      <dsp:nvSpPr>
        <dsp:cNvPr id="0" name=""/>
        <dsp:cNvSpPr/>
      </dsp:nvSpPr>
      <dsp:spPr>
        <a:xfrm rot="21300000">
          <a:off x="21674" y="1773732"/>
          <a:ext cx="7019803" cy="803873"/>
        </a:xfrm>
        <a:prstGeom prst="mathMinus">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4288760-2CE4-4302-A63D-3DD7B6DCED9B}">
      <dsp:nvSpPr>
        <dsp:cNvPr id="0" name=""/>
        <dsp:cNvSpPr/>
      </dsp:nvSpPr>
      <dsp:spPr>
        <a:xfrm>
          <a:off x="847578" y="217566"/>
          <a:ext cx="2118945" cy="1740535"/>
        </a:xfrm>
        <a:prstGeom prst="downArrow">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4B246E7-6336-486D-B257-A57875619789}">
      <dsp:nvSpPr>
        <dsp:cNvPr id="0" name=""/>
        <dsp:cNvSpPr/>
      </dsp:nvSpPr>
      <dsp:spPr>
        <a:xfrm>
          <a:off x="3743471" y="0"/>
          <a:ext cx="2260208" cy="18275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0472" tIns="220472" rIns="220472" bIns="220472" numCol="1" spcCol="1270" anchor="ctr" anchorCtr="0">
          <a:noAutofit/>
        </a:bodyPr>
        <a:lstStyle/>
        <a:p>
          <a:pPr marL="0" lvl="0" indent="0" algn="ctr" defTabSz="1377950">
            <a:lnSpc>
              <a:spcPct val="90000"/>
            </a:lnSpc>
            <a:spcBef>
              <a:spcPct val="0"/>
            </a:spcBef>
            <a:spcAft>
              <a:spcPct val="35000"/>
            </a:spcAft>
            <a:buNone/>
          </a:pPr>
          <a:r>
            <a:rPr lang="en-US" sz="3100" kern="1200" dirty="0"/>
            <a:t>Estimated Risk </a:t>
          </a:r>
        </a:p>
      </dsp:txBody>
      <dsp:txXfrm>
        <a:off x="3743471" y="0"/>
        <a:ext cx="2260208" cy="1827561"/>
      </dsp:txXfrm>
    </dsp:sp>
    <dsp:sp modelId="{0E79030A-52AD-47DE-8CA3-ADC1B2543EBE}">
      <dsp:nvSpPr>
        <dsp:cNvPr id="0" name=""/>
        <dsp:cNvSpPr/>
      </dsp:nvSpPr>
      <dsp:spPr>
        <a:xfrm>
          <a:off x="4096628" y="2393235"/>
          <a:ext cx="2118945" cy="1740535"/>
        </a:xfrm>
        <a:prstGeom prst="upArrow">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F6B45A9-DCCC-4FA9-9293-31A42B1F84D0}">
      <dsp:nvSpPr>
        <dsp:cNvPr id="0" name=""/>
        <dsp:cNvSpPr/>
      </dsp:nvSpPr>
      <dsp:spPr>
        <a:xfrm>
          <a:off x="1059472" y="2523776"/>
          <a:ext cx="2260208" cy="18275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0472" tIns="220472" rIns="220472" bIns="220472" numCol="1" spcCol="1270" anchor="ctr" anchorCtr="0">
          <a:noAutofit/>
        </a:bodyPr>
        <a:lstStyle/>
        <a:p>
          <a:pPr marL="0" lvl="0" indent="0" algn="ctr" defTabSz="1377950">
            <a:lnSpc>
              <a:spcPct val="90000"/>
            </a:lnSpc>
            <a:spcBef>
              <a:spcPct val="0"/>
            </a:spcBef>
            <a:spcAft>
              <a:spcPct val="35000"/>
            </a:spcAft>
            <a:buNone/>
          </a:pPr>
          <a:r>
            <a:rPr lang="en-US" sz="3100" kern="1200" dirty="0"/>
            <a:t>Established Risk Criteria</a:t>
          </a:r>
        </a:p>
      </dsp:txBody>
      <dsp:txXfrm>
        <a:off x="1059472" y="2523776"/>
        <a:ext cx="2260208" cy="182756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F75BFD-1BA9-409A-B86E-0CEE2527C4AB}">
      <dsp:nvSpPr>
        <dsp:cNvPr id="0" name=""/>
        <dsp:cNvSpPr/>
      </dsp:nvSpPr>
      <dsp:spPr>
        <a:xfrm>
          <a:off x="0" y="503123"/>
          <a:ext cx="11407487" cy="1509370"/>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3D2016F-D556-4962-8784-FE85A0660920}">
      <dsp:nvSpPr>
        <dsp:cNvPr id="0" name=""/>
        <dsp:cNvSpPr/>
      </dsp:nvSpPr>
      <dsp:spPr>
        <a:xfrm>
          <a:off x="456584" y="842731"/>
          <a:ext cx="830153" cy="83015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ED505A8-37CE-444A-BC7F-B845F601A3D5}">
      <dsp:nvSpPr>
        <dsp:cNvPr id="0" name=""/>
        <dsp:cNvSpPr/>
      </dsp:nvSpPr>
      <dsp:spPr>
        <a:xfrm>
          <a:off x="1743322" y="503123"/>
          <a:ext cx="9664164" cy="15093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9742" tIns="159742" rIns="159742" bIns="159742" numCol="1" spcCol="1270" anchor="ctr" anchorCtr="0">
          <a:noAutofit/>
        </a:bodyPr>
        <a:lstStyle/>
        <a:p>
          <a:pPr marL="0" lvl="0" indent="0" algn="l" defTabSz="1244600">
            <a:lnSpc>
              <a:spcPct val="90000"/>
            </a:lnSpc>
            <a:spcBef>
              <a:spcPct val="0"/>
            </a:spcBef>
            <a:spcAft>
              <a:spcPct val="35000"/>
            </a:spcAft>
            <a:buNone/>
          </a:pPr>
          <a:r>
            <a:rPr lang="en-US" sz="2800" kern="1200" dirty="0"/>
            <a:t>Risk indices are developed using historical data and analysis tools such as fault tree analysis, event tree analysis and general decision analysis.</a:t>
          </a:r>
        </a:p>
      </dsp:txBody>
      <dsp:txXfrm>
        <a:off x="1743322" y="503123"/>
        <a:ext cx="9664164" cy="1509370"/>
      </dsp:txXfrm>
    </dsp:sp>
    <dsp:sp modelId="{2C8C6BCE-CFAC-4ED3-891C-372120F11CF7}">
      <dsp:nvSpPr>
        <dsp:cNvPr id="0" name=""/>
        <dsp:cNvSpPr/>
      </dsp:nvSpPr>
      <dsp:spPr>
        <a:xfrm>
          <a:off x="0" y="2338844"/>
          <a:ext cx="11407487" cy="1509370"/>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D00A7D5-8E3C-473C-967C-6186A0F5E806}">
      <dsp:nvSpPr>
        <dsp:cNvPr id="0" name=""/>
        <dsp:cNvSpPr/>
      </dsp:nvSpPr>
      <dsp:spPr>
        <a:xfrm>
          <a:off x="456584" y="2678452"/>
          <a:ext cx="830153" cy="83015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82859D3-7D36-41B2-94F1-00526B0EF68D}">
      <dsp:nvSpPr>
        <dsp:cNvPr id="0" name=""/>
        <dsp:cNvSpPr/>
      </dsp:nvSpPr>
      <dsp:spPr>
        <a:xfrm>
          <a:off x="1743322" y="2338844"/>
          <a:ext cx="9664164" cy="15093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9742" tIns="159742" rIns="159742" bIns="159742" numCol="1" spcCol="1270" anchor="ctr" anchorCtr="0">
          <a:noAutofit/>
        </a:bodyPr>
        <a:lstStyle/>
        <a:p>
          <a:pPr marL="0" lvl="0" indent="0" algn="l" defTabSz="1244600">
            <a:lnSpc>
              <a:spcPct val="90000"/>
            </a:lnSpc>
            <a:spcBef>
              <a:spcPct val="0"/>
            </a:spcBef>
            <a:spcAft>
              <a:spcPct val="35000"/>
            </a:spcAft>
            <a:buNone/>
          </a:pPr>
          <a:r>
            <a:rPr lang="en-US" sz="2800" kern="1200" dirty="0"/>
            <a:t>It is important that sufficient data are used to validate the index. </a:t>
          </a:r>
        </a:p>
      </dsp:txBody>
      <dsp:txXfrm>
        <a:off x="1743322" y="2338844"/>
        <a:ext cx="9664164" cy="150937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6FFB0B-AF7A-4E3D-8DF1-4B7350C66A77}">
      <dsp:nvSpPr>
        <dsp:cNvPr id="0" name=""/>
        <dsp:cNvSpPr/>
      </dsp:nvSpPr>
      <dsp:spPr>
        <a:xfrm>
          <a:off x="0" y="531"/>
          <a:ext cx="10515600" cy="1242935"/>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954E743-E9C9-4DC1-97F4-F9D21D40F06B}">
      <dsp:nvSpPr>
        <dsp:cNvPr id="0" name=""/>
        <dsp:cNvSpPr/>
      </dsp:nvSpPr>
      <dsp:spPr>
        <a:xfrm>
          <a:off x="375988" y="280191"/>
          <a:ext cx="683614" cy="68361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C43AD05-7A85-4BF1-85E9-994EC9F82975}">
      <dsp:nvSpPr>
        <dsp:cNvPr id="0" name=""/>
        <dsp:cNvSpPr/>
      </dsp:nvSpPr>
      <dsp:spPr>
        <a:xfrm>
          <a:off x="1435590" y="531"/>
          <a:ext cx="90800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1066800">
            <a:lnSpc>
              <a:spcPct val="100000"/>
            </a:lnSpc>
            <a:spcBef>
              <a:spcPct val="0"/>
            </a:spcBef>
            <a:spcAft>
              <a:spcPct val="35000"/>
            </a:spcAft>
            <a:buNone/>
          </a:pPr>
          <a:r>
            <a:rPr lang="en-US" sz="2400" kern="1200" dirty="0"/>
            <a:t>Risk evaluation, the third step within risk assessment</a:t>
          </a:r>
        </a:p>
      </dsp:txBody>
      <dsp:txXfrm>
        <a:off x="1435590" y="531"/>
        <a:ext cx="9080009" cy="1242935"/>
      </dsp:txXfrm>
    </dsp:sp>
    <dsp:sp modelId="{DBB0EC95-5E55-4A4E-AACB-77F125C9CA4E}">
      <dsp:nvSpPr>
        <dsp:cNvPr id="0" name=""/>
        <dsp:cNvSpPr/>
      </dsp:nvSpPr>
      <dsp:spPr>
        <a:xfrm>
          <a:off x="0" y="1554201"/>
          <a:ext cx="10515600" cy="1242935"/>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CCA499C-21CB-4D63-8C69-0FAA9239D065}">
      <dsp:nvSpPr>
        <dsp:cNvPr id="0" name=""/>
        <dsp:cNvSpPr/>
      </dsp:nvSpPr>
      <dsp:spPr>
        <a:xfrm>
          <a:off x="375988" y="1833861"/>
          <a:ext cx="683614" cy="68361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440E10B-7638-4B45-8717-FE5AA836CAC9}">
      <dsp:nvSpPr>
        <dsp:cNvPr id="0" name=""/>
        <dsp:cNvSpPr/>
      </dsp:nvSpPr>
      <dsp:spPr>
        <a:xfrm>
          <a:off x="1435590" y="1554201"/>
          <a:ext cx="90800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1066800">
            <a:lnSpc>
              <a:spcPct val="100000"/>
            </a:lnSpc>
            <a:spcBef>
              <a:spcPct val="0"/>
            </a:spcBef>
            <a:spcAft>
              <a:spcPct val="35000"/>
            </a:spcAft>
            <a:buNone/>
          </a:pPr>
          <a:r>
            <a:rPr lang="en-US" sz="2400" kern="1200" dirty="0"/>
            <a:t>Risk-based information produced from the first two steps is evaluate  </a:t>
          </a:r>
        </a:p>
      </dsp:txBody>
      <dsp:txXfrm>
        <a:off x="1435590" y="1554201"/>
        <a:ext cx="9080009" cy="1242935"/>
      </dsp:txXfrm>
    </dsp:sp>
    <dsp:sp modelId="{FFF61039-E10B-43C1-8782-68227BC2CFA3}">
      <dsp:nvSpPr>
        <dsp:cNvPr id="0" name=""/>
        <dsp:cNvSpPr/>
      </dsp:nvSpPr>
      <dsp:spPr>
        <a:xfrm>
          <a:off x="0" y="3107870"/>
          <a:ext cx="10515600" cy="1242935"/>
        </a:xfrm>
        <a:prstGeom prst="roundRect">
          <a:avLst>
            <a:gd name="adj" fmla="val 10000"/>
          </a:avLst>
        </a:prstGeom>
        <a:gradFill flip="none" rotWithShape="0">
          <a:gsLst>
            <a:gs pos="0">
              <a:srgbClr val="00B050">
                <a:shade val="30000"/>
                <a:satMod val="115000"/>
              </a:srgbClr>
            </a:gs>
            <a:gs pos="50000">
              <a:srgbClr val="00B050">
                <a:shade val="67500"/>
                <a:satMod val="115000"/>
              </a:srgbClr>
            </a:gs>
            <a:gs pos="100000">
              <a:srgbClr val="00B050">
                <a:shade val="100000"/>
                <a:satMod val="115000"/>
              </a:srgbClr>
            </a:gs>
          </a:gsLst>
          <a:lin ang="2700000" scaled="1"/>
          <a:tileRect/>
        </a:gradFill>
        <a:ln>
          <a:noFill/>
        </a:ln>
        <a:effectLst/>
      </dsp:spPr>
      <dsp:style>
        <a:lnRef idx="0">
          <a:scrgbClr r="0" g="0" b="0"/>
        </a:lnRef>
        <a:fillRef idx="1">
          <a:scrgbClr r="0" g="0" b="0"/>
        </a:fillRef>
        <a:effectRef idx="0">
          <a:scrgbClr r="0" g="0" b="0"/>
        </a:effectRef>
        <a:fontRef idx="minor"/>
      </dsp:style>
    </dsp:sp>
    <dsp:sp modelId="{0A250695-815E-41FB-BEF7-B16BE151445E}">
      <dsp:nvSpPr>
        <dsp:cNvPr id="0" name=""/>
        <dsp:cNvSpPr/>
      </dsp:nvSpPr>
      <dsp:spPr>
        <a:xfrm>
          <a:off x="375988" y="3387531"/>
          <a:ext cx="683614" cy="68361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8C739EB-2E5C-450F-8301-87D450DE75DB}">
      <dsp:nvSpPr>
        <dsp:cNvPr id="0" name=""/>
        <dsp:cNvSpPr/>
      </dsp:nvSpPr>
      <dsp:spPr>
        <a:xfrm>
          <a:off x="1435590" y="3107870"/>
          <a:ext cx="9080009" cy="1242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1544" tIns="131544" rIns="131544" bIns="131544" numCol="1" spcCol="1270" anchor="ctr" anchorCtr="0">
          <a:noAutofit/>
        </a:bodyPr>
        <a:lstStyle/>
        <a:p>
          <a:pPr marL="0" lvl="0" indent="0" algn="l" defTabSz="1111250">
            <a:lnSpc>
              <a:spcPct val="100000"/>
            </a:lnSpc>
            <a:spcBef>
              <a:spcPct val="0"/>
            </a:spcBef>
            <a:spcAft>
              <a:spcPct val="35000"/>
            </a:spcAft>
            <a:buNone/>
          </a:pPr>
          <a:r>
            <a:rPr lang="en-US" sz="2500" kern="1200" dirty="0"/>
            <a:t>Judgement as to whether risks are acceptable, and whether risk treatment is required occurs in the risk evaluation step </a:t>
          </a:r>
        </a:p>
      </dsp:txBody>
      <dsp:txXfrm>
        <a:off x="1435590" y="3107870"/>
        <a:ext cx="9080009" cy="1242935"/>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534936-65DA-43BA-B54C-7062A3B7079D}" type="datetimeFigureOut">
              <a:rPr lang="en-US" smtClean="0"/>
              <a:t>1/23/2021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AC0305-46BE-46FD-B47B-FF7D06368DD4}" type="slidenum">
              <a:rPr lang="en-US" smtClean="0"/>
              <a:t>‹#›</a:t>
            </a:fld>
            <a:endParaRPr lang="en-US"/>
          </a:p>
        </p:txBody>
      </p:sp>
    </p:spTree>
    <p:extLst>
      <p:ext uri="{BB962C8B-B14F-4D97-AF65-F5344CB8AC3E}">
        <p14:creationId xmlns:p14="http://schemas.microsoft.com/office/powerpoint/2010/main" val="11491613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this chapter we will:</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Review the concept of evaluating risk</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elements of risk that are evaluated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And methods that can be used to evaluate risk</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58346A-AACE-40B3-9A9C-CC2214CC38A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81473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of these methods are briefly described in the table.  Consequence Likelihood matrices are also known as risk matrices and are commonly used to visually plot and rank risks.</a:t>
            </a:r>
          </a:p>
          <a:p>
            <a:endParaRPr lang="en-US" dirty="0"/>
          </a:p>
          <a:p>
            <a:r>
              <a:rPr lang="en-US" dirty="0"/>
              <a:t>F/N diagrams or Frequency/ Number curves are a method for graphing a chart of frequency of an event compared to the number of events to consider tolerability of the risk.</a:t>
            </a:r>
          </a:p>
          <a:p>
            <a:endParaRPr lang="en-US" dirty="0"/>
          </a:p>
          <a:p>
            <a:r>
              <a:rPr lang="en-US" dirty="0"/>
              <a:t>Cause and consequence analysis is a combination of fault tree and event tree analysis that allows inclusion of time delays.</a:t>
            </a:r>
          </a:p>
          <a:p>
            <a:endParaRPr lang="en-US" dirty="0"/>
          </a:p>
          <a:p>
            <a:r>
              <a:rPr lang="en-US" dirty="0"/>
              <a:t>Risk indices are used in rating the significance of risks based on numerical ratings which are influential to the magnitude of the risk.</a:t>
            </a:r>
          </a:p>
        </p:txBody>
      </p:sp>
      <p:sp>
        <p:nvSpPr>
          <p:cNvPr id="4" name="Slide Number Placeholder 3"/>
          <p:cNvSpPr>
            <a:spLocks noGrp="1"/>
          </p:cNvSpPr>
          <p:nvPr>
            <p:ph type="sldNum" sz="quarter" idx="5"/>
          </p:nvPr>
        </p:nvSpPr>
        <p:spPr/>
        <p:txBody>
          <a:bodyPr/>
          <a:lstStyle/>
          <a:p>
            <a:fld id="{C8AC0305-46BE-46FD-B47B-FF7D06368DD4}" type="slidenum">
              <a:rPr lang="en-US" smtClean="0"/>
              <a:t>10</a:t>
            </a:fld>
            <a:endParaRPr lang="en-US"/>
          </a:p>
        </p:txBody>
      </p:sp>
    </p:spTree>
    <p:extLst>
      <p:ext uri="{BB962C8B-B14F-4D97-AF65-F5344CB8AC3E}">
        <p14:creationId xmlns:p14="http://schemas.microsoft.com/office/powerpoint/2010/main" val="36709505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Risk Heat maps, similar to risk matrix, are a visual tools to show the ranking of risk points in a color-coded two-dimensional map.</a:t>
            </a:r>
          </a:p>
          <a:p>
            <a:endParaRPr lang="en-US" dirty="0"/>
          </a:p>
          <a:p>
            <a:r>
              <a:rPr lang="en-US" dirty="0"/>
              <a:t>ALARP – as low as reasonably practicable – is the concept of reducing risk to a point of ‘diminishing returns’ or where the costs exceed the expected risk reduction benefits.  ALARA – as low as reasonably achievable – is a similar concept originating in the Nuclear Energy industry based on minimizing ionizing radiation doses to an acceptable level.  SFAIRP – so far as is reasonably practicable – is also similar and used as a criterion for assessing controls or treatments.</a:t>
            </a:r>
          </a:p>
        </p:txBody>
      </p:sp>
      <p:sp>
        <p:nvSpPr>
          <p:cNvPr id="4" name="Slide Number Placeholder 3"/>
          <p:cNvSpPr>
            <a:spLocks noGrp="1"/>
          </p:cNvSpPr>
          <p:nvPr>
            <p:ph type="sldNum" sz="quarter" idx="5"/>
          </p:nvPr>
        </p:nvSpPr>
        <p:spPr/>
        <p:txBody>
          <a:bodyPr/>
          <a:lstStyle/>
          <a:p>
            <a:fld id="{C8AC0305-46BE-46FD-B47B-FF7D06368DD4}" type="slidenum">
              <a:rPr lang="en-US" smtClean="0"/>
              <a:t>11</a:t>
            </a:fld>
            <a:endParaRPr lang="en-US"/>
          </a:p>
        </p:txBody>
      </p:sp>
    </p:spTree>
    <p:extLst>
      <p:ext uri="{BB962C8B-B14F-4D97-AF65-F5344CB8AC3E}">
        <p14:creationId xmlns:p14="http://schemas.microsoft.com/office/powerpoint/2010/main" val="893147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800"/>
              </a:spcAft>
              <a:buFont typeface="Arial" panose="020B0604020202020204" pitchFamily="34" charset="0"/>
              <a:buNone/>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Risk assessment matrices and heat maps based on defined risk criteria are commonly used by organizations to visually compare risk levels within the graduated risk level categories.  </a:t>
            </a:r>
          </a:p>
          <a:p>
            <a:pPr marL="0" marR="0" indent="0">
              <a:lnSpc>
                <a:spcPct val="200000"/>
              </a:lnSpc>
              <a:spcBef>
                <a:spcPts val="0"/>
              </a:spcBef>
              <a:spcAft>
                <a:spcPts val="800"/>
              </a:spcAft>
              <a:buFont typeface="Arial" panose="020B0604020202020204" pitchFamily="34" charset="0"/>
              <a:buNone/>
            </a:pP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200000"/>
              </a:lnSpc>
              <a:spcBef>
                <a:spcPts val="0"/>
              </a:spcBef>
              <a:spcAft>
                <a:spcPts val="800"/>
              </a:spcAft>
              <a:buFont typeface="Arial" panose="020B0604020202020204" pitchFamily="34" charset="0"/>
              <a:buNone/>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Risk matrices are generally constructed in two dimensional grids with one axis for severity of consequences, and the other for likelihood of occurrence.  Matrices can be expressed in qualitative, semi-quantitative, or quantitative terms and range from very simple (2 x 2) to complex (10 x 10 or larger).  </a:t>
            </a:r>
            <a:endParaRPr lang="en-US" dirty="0"/>
          </a:p>
        </p:txBody>
      </p:sp>
      <p:sp>
        <p:nvSpPr>
          <p:cNvPr id="4" name="Slide Number Placeholder 3"/>
          <p:cNvSpPr>
            <a:spLocks noGrp="1"/>
          </p:cNvSpPr>
          <p:nvPr>
            <p:ph type="sldNum" sz="quarter" idx="5"/>
          </p:nvPr>
        </p:nvSpPr>
        <p:spPr/>
        <p:txBody>
          <a:bodyPr/>
          <a:lstStyle/>
          <a:p>
            <a:fld id="{C8AC0305-46BE-46FD-B47B-FF7D06368DD4}" type="slidenum">
              <a:rPr lang="en-US" smtClean="0"/>
              <a:t>12</a:t>
            </a:fld>
            <a:endParaRPr lang="en-US"/>
          </a:p>
        </p:txBody>
      </p:sp>
    </p:spTree>
    <p:extLst>
      <p:ext uri="{BB962C8B-B14F-4D97-AF65-F5344CB8AC3E}">
        <p14:creationId xmlns:p14="http://schemas.microsoft.com/office/powerpoint/2010/main" val="40828136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Such matrices can be modified to include both threats (pure risks) as well as opportunities (speculative risks). This two-dimensional matrix provides a visual measure of risk opportunities levels and risk threats levels based on defined likelihood and magnitude levels.  Such methods are useful in prioritizing risks for treatment or action.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dirty="0"/>
          </a:p>
        </p:txBody>
      </p:sp>
      <p:sp>
        <p:nvSpPr>
          <p:cNvPr id="4" name="Slide Number Placeholder 3"/>
          <p:cNvSpPr>
            <a:spLocks noGrp="1"/>
          </p:cNvSpPr>
          <p:nvPr>
            <p:ph type="sldNum" sz="quarter" idx="5"/>
          </p:nvPr>
        </p:nvSpPr>
        <p:spPr/>
        <p:txBody>
          <a:bodyPr/>
          <a:lstStyle/>
          <a:p>
            <a:fld id="{C8AC0305-46BE-46FD-B47B-FF7D06368DD4}" type="slidenum">
              <a:rPr lang="en-US" smtClean="0"/>
              <a:t>13</a:t>
            </a:fld>
            <a:endParaRPr lang="en-US"/>
          </a:p>
        </p:txBody>
      </p:sp>
    </p:spTree>
    <p:extLst>
      <p:ext uri="{BB962C8B-B14F-4D97-AF65-F5344CB8AC3E}">
        <p14:creationId xmlns:p14="http://schemas.microsoft.com/office/powerpoint/2010/main" val="29798873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Risk matrices are based on defined risk factor levels for severity and likelihood.  These definitions are decided upon by the organization during the planning and establishing context phase.  </a:t>
            </a:r>
          </a:p>
        </p:txBody>
      </p:sp>
      <p:sp>
        <p:nvSpPr>
          <p:cNvPr id="4" name="Slide Number Placeholder 3"/>
          <p:cNvSpPr>
            <a:spLocks noGrp="1"/>
          </p:cNvSpPr>
          <p:nvPr>
            <p:ph type="sldNum" sz="quarter" idx="5"/>
          </p:nvPr>
        </p:nvSpPr>
        <p:spPr/>
        <p:txBody>
          <a:bodyPr/>
          <a:lstStyle/>
          <a:p>
            <a:fld id="{C8AC0305-46BE-46FD-B47B-FF7D06368DD4}" type="slidenum">
              <a:rPr lang="en-US" smtClean="0"/>
              <a:t>14</a:t>
            </a:fld>
            <a:endParaRPr lang="en-US"/>
          </a:p>
        </p:txBody>
      </p:sp>
    </p:spTree>
    <p:extLst>
      <p:ext uri="{BB962C8B-B14F-4D97-AF65-F5344CB8AC3E}">
        <p14:creationId xmlns:p14="http://schemas.microsoft.com/office/powerpoint/2010/main" val="37978407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A risk heat map uses colors on a grid or matrix as shown in the Figure here to visually represent risk rankings to decision makers in their evaluation and treatment of risk. Such maps are generated from risk indices and risk analyses like What-if analyses, FMEAs and Process Hazard Analyses. Individual risks are plotted on the heat map grid according to the colors corresponding to the level of the risk. The heat map is typically constructed as a two-dimensional matrix measuring severity of risk and the frequency or likelihood of occurrence.  The number of levels can range from a simple 2 x 2 model to a more complex model. Risk criteria and risk level definitions developed by the organization should be used to characterize the heat map risk levels.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dirty="0"/>
              <a:t>Methods such as risk matrices and heat maps provide a means of visually communicating risks in relationship to established risk criteria</a:t>
            </a:r>
          </a:p>
        </p:txBody>
      </p:sp>
      <p:sp>
        <p:nvSpPr>
          <p:cNvPr id="4" name="Slide Number Placeholder 3"/>
          <p:cNvSpPr>
            <a:spLocks noGrp="1"/>
          </p:cNvSpPr>
          <p:nvPr>
            <p:ph type="sldNum" sz="quarter" idx="5"/>
          </p:nvPr>
        </p:nvSpPr>
        <p:spPr/>
        <p:txBody>
          <a:bodyPr/>
          <a:lstStyle/>
          <a:p>
            <a:fld id="{C8AC0305-46BE-46FD-B47B-FF7D06368DD4}" type="slidenum">
              <a:rPr lang="en-US" smtClean="0"/>
              <a:t>15</a:t>
            </a:fld>
            <a:endParaRPr lang="en-US"/>
          </a:p>
        </p:txBody>
      </p:sp>
    </p:spTree>
    <p:extLst>
      <p:ext uri="{BB962C8B-B14F-4D97-AF65-F5344CB8AC3E}">
        <p14:creationId xmlns:p14="http://schemas.microsoft.com/office/powerpoint/2010/main" val="38302120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Another similar method uses a graph to determine risk acceptability called a Risk Frontier Curve.  Similar to a heat map or risk matrix, a risk frontier graph plots the risk’s likelihood of occurrence and severity of consequence on a two-dimensional axis graph with a ‘acceptable risk frontier’ curve. By considering the risk and the factors affecting it acceptability, the assessors make a determination using risk-based information to accept or treat the risk.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C8AC0305-46BE-46FD-B47B-FF7D06368DD4}" type="slidenum">
              <a:rPr lang="en-US" smtClean="0"/>
              <a:t>16</a:t>
            </a:fld>
            <a:endParaRPr lang="en-US"/>
          </a:p>
        </p:txBody>
      </p:sp>
    </p:spTree>
    <p:extLst>
      <p:ext uri="{BB962C8B-B14F-4D97-AF65-F5344CB8AC3E}">
        <p14:creationId xmlns:p14="http://schemas.microsoft.com/office/powerpoint/2010/main" val="1714093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The concept of ALARP, as low as reasonably practicable, establishes risk level boundaries between unacceptable, ALARP and broadly acceptable regions.  The middle category can be further divided into sub-categories where certain actions are requires such as cost benefit analysis for lower risks and required risk reduction for higher risks as illustrated in the figure here.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Times New Roman" panose="02020603050405020304" pitchFamily="18" charset="0"/>
                <a:ea typeface="Times New Roman" panose="02020603050405020304" pitchFamily="18" charset="0"/>
              </a:rPr>
              <a:t>A similar concept, SFAIRP or ‘so far as is reasonably practicable’ generally refers to safety related risk, however, it makes no reference to the level of risk. SFAIRP is usually interpreted as a criterion by which controls are assessed to see if further treatments are possible; then, if they are possible, whether they are practicable.</a:t>
            </a:r>
            <a:endParaRPr lang="en-US" dirty="0"/>
          </a:p>
        </p:txBody>
      </p:sp>
      <p:sp>
        <p:nvSpPr>
          <p:cNvPr id="4" name="Slide Number Placeholder 3"/>
          <p:cNvSpPr>
            <a:spLocks noGrp="1"/>
          </p:cNvSpPr>
          <p:nvPr>
            <p:ph type="sldNum" sz="quarter" idx="5"/>
          </p:nvPr>
        </p:nvSpPr>
        <p:spPr/>
        <p:txBody>
          <a:bodyPr/>
          <a:lstStyle/>
          <a:p>
            <a:fld id="{C8AC0305-46BE-46FD-B47B-FF7D06368DD4}" type="slidenum">
              <a:rPr lang="en-US" smtClean="0"/>
              <a:t>17</a:t>
            </a:fld>
            <a:endParaRPr lang="en-US"/>
          </a:p>
        </p:txBody>
      </p:sp>
    </p:spTree>
    <p:extLst>
      <p:ext uri="{BB962C8B-B14F-4D97-AF65-F5344CB8AC3E}">
        <p14:creationId xmlns:p14="http://schemas.microsoft.com/office/powerpoint/2010/main" val="16354392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Risk indices use a combined likelihood and severity of a hazardous event or consequence, anticipated from an identified hazard. </a:t>
            </a:r>
          </a:p>
          <a:p>
            <a:pPr marL="285750" marR="0" indent="-285750">
              <a:lnSpc>
                <a:spcPct val="200000"/>
              </a:lnSpc>
              <a:spcBef>
                <a:spcPts val="0"/>
              </a:spcBef>
              <a:spcAft>
                <a:spcPts val="800"/>
              </a:spcAft>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They are used to rank and compare risks as part of the risk evaluation. </a:t>
            </a:r>
          </a:p>
          <a:p>
            <a:pPr marL="285750" marR="0" indent="-285750">
              <a:lnSpc>
                <a:spcPct val="200000"/>
              </a:lnSpc>
              <a:spcBef>
                <a:spcPts val="0"/>
              </a:spcBef>
              <a:spcAft>
                <a:spcPts val="800"/>
              </a:spcAft>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A risk index is designed to help distinguish those risks which are unacceptable to the organization and provide a ranking of risks by risk level to prioritize treatment. </a:t>
            </a:r>
          </a:p>
          <a:p>
            <a:pPr marL="285750" marR="0" indent="-285750">
              <a:lnSpc>
                <a:spcPct val="200000"/>
              </a:lnSpc>
              <a:spcBef>
                <a:spcPts val="0"/>
              </a:spcBef>
              <a:spcAft>
                <a:spcPts val="800"/>
              </a:spcAft>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They are typically developed to summarize the risk of an event or condition by using numbers or categorical values for the purpose of identifying and comparing risks. </a:t>
            </a:r>
          </a:p>
          <a:p>
            <a:pPr marL="285750" marR="0" indent="-285750">
              <a:lnSpc>
                <a:spcPct val="200000"/>
              </a:lnSpc>
              <a:spcBef>
                <a:spcPts val="0"/>
              </a:spcBef>
              <a:spcAft>
                <a:spcPts val="800"/>
              </a:spcAft>
              <a:buFont typeface="Arial" panose="020B0604020202020204" pitchFamily="34" charset="0"/>
              <a:buChar cha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Risk indices models can be qualitative (word descriptors, letters and colors), semi-quantitative (numerical rankings based on non-statistical data) or quantitative (numerical rankings based on statistical data) in nature and are used to describe and communicate the level of risk to stakeholders and decision makers.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800" dirty="0">
              <a:effectLst/>
              <a:latin typeface="Times New Roman" panose="02020603050405020304" pitchFamily="18" charset="0"/>
              <a:ea typeface="Times New Roman" panose="02020603050405020304" pitchFamily="18" charset="0"/>
            </a:endParaRPr>
          </a:p>
          <a:p>
            <a:r>
              <a:rPr lang="en-US" sz="1800" dirty="0">
                <a:effectLst/>
                <a:latin typeface="Times New Roman" panose="02020603050405020304" pitchFamily="18" charset="0"/>
                <a:ea typeface="Times New Roman" panose="02020603050405020304" pitchFamily="18" charset="0"/>
              </a:rPr>
              <a:t>A fairly well-known example of a risk index is the U.S. Occupational Safety and Health Administration’s (OSHA) Heat Index. The Heat Index uses an index system developed by the U.S. National Oceanographic and Atmospheric Administration (NOAA) and combines both air temperature and relative humidity into a single value that indicates the apparent temperature in degrees Fahrenheit.  This reflects how hot the weather will feel to the human body.  </a:t>
            </a:r>
            <a:endParaRPr lang="en-US" dirty="0"/>
          </a:p>
        </p:txBody>
      </p:sp>
      <p:sp>
        <p:nvSpPr>
          <p:cNvPr id="4" name="Slide Number Placeholder 3"/>
          <p:cNvSpPr>
            <a:spLocks noGrp="1"/>
          </p:cNvSpPr>
          <p:nvPr>
            <p:ph type="sldNum" sz="quarter" idx="5"/>
          </p:nvPr>
        </p:nvSpPr>
        <p:spPr/>
        <p:txBody>
          <a:bodyPr/>
          <a:lstStyle/>
          <a:p>
            <a:fld id="{C8AC0305-46BE-46FD-B47B-FF7D06368DD4}" type="slidenum">
              <a:rPr lang="en-US" smtClean="0"/>
              <a:t>18</a:t>
            </a:fld>
            <a:endParaRPr lang="en-US"/>
          </a:p>
        </p:txBody>
      </p:sp>
    </p:spTree>
    <p:extLst>
      <p:ext uri="{BB962C8B-B14F-4D97-AF65-F5344CB8AC3E}">
        <p14:creationId xmlns:p14="http://schemas.microsoft.com/office/powerpoint/2010/main" val="27052223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Risk indices are developed using historical data and analysis tools such as fault tree analysis, event tree analysis and general decision analysis. It is important that sufficient data are used to validate the index. Generally, values and scores are applied to each factor and combined using an equation to represent the relationship between them.  Factors that increase the level of risk are multiplied together and divided by those that decrease the level of risk.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C8AC0305-46BE-46FD-B47B-FF7D06368DD4}" type="slidenum">
              <a:rPr lang="en-US" smtClean="0"/>
              <a:t>19</a:t>
            </a:fld>
            <a:endParaRPr lang="en-US"/>
          </a:p>
        </p:txBody>
      </p:sp>
    </p:spTree>
    <p:extLst>
      <p:ext uri="{BB962C8B-B14F-4D97-AF65-F5344CB8AC3E}">
        <p14:creationId xmlns:p14="http://schemas.microsoft.com/office/powerpoint/2010/main" val="22689675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Risk evaluation is the judgement and decision-making step in the risk assessment process.  It is defined as the “process of equating the results of risk analysis with risk criteria to determine whether a particular risk level is within an acceptable tolerance or presents a potential opportunity” (ANSI/ASIS/RIMS RA.1, 2015).  Risk evaluation is used to determine a risk’s acceptability to the organization.  Without a judgement as to the acceptability or tolerance of a particular risk, there would be no decision to prioritize or act upon risks.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C8AC0305-46BE-46FD-B47B-FF7D06368DD4}" type="slidenum">
              <a:rPr lang="en-US" smtClean="0"/>
              <a:t>2</a:t>
            </a:fld>
            <a:endParaRPr lang="en-US"/>
          </a:p>
        </p:txBody>
      </p:sp>
    </p:spTree>
    <p:extLst>
      <p:ext uri="{BB962C8B-B14F-4D97-AF65-F5344CB8AC3E}">
        <p14:creationId xmlns:p14="http://schemas.microsoft.com/office/powerpoint/2010/main" val="20301049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According to ISO 31010, the value at risk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VaR</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method is used widely in the financial sector as an indicator of the amount of possible loss in a portfolio of financial assets over a specific time period within a given confidence level. Losses greater than the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VaR</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are suffered only with a specified small probability. The distribution of profit and loss is usually derived in one of three ways. These include: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Monte Carlo simulations used to model the drivers of variability in a portfolio and create the distribution;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historical simulation models that make projections based previously observed outcomes and distributions; and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analytical methods based on assumptions that underlying market factors have a multi-variate normal distribution.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C8AC0305-46BE-46FD-B47B-FF7D06368DD4}" type="slidenum">
              <a:rPr lang="en-US" smtClean="0"/>
              <a:t>20</a:t>
            </a:fld>
            <a:endParaRPr lang="en-US"/>
          </a:p>
        </p:txBody>
      </p:sp>
    </p:spTree>
    <p:extLst>
      <p:ext uri="{BB962C8B-B14F-4D97-AF65-F5344CB8AC3E}">
        <p14:creationId xmlns:p14="http://schemas.microsoft.com/office/powerpoint/2010/main" val="34085800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Risk evaluation, the third step within risk assessment, is the act of reviewing risk-based information produced from the first two steps, risk identification and analysis, to determine whether the risk is acceptable to the organization.  This requires an established set of risk measurements by the organization to compare with those risk estimated by the analysis.  Judgement as to whether risks are acceptable, and whether risk treatment is required occurs in the risk evaluation step.  Without proper risk evaluation by an organization, existing risks are not prioritized for treatment, and may go untreated.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C8AC0305-46BE-46FD-B47B-FF7D06368DD4}" type="slidenum">
              <a:rPr lang="en-US" smtClean="0"/>
              <a:t>21</a:t>
            </a:fld>
            <a:endParaRPr lang="en-US"/>
          </a:p>
        </p:txBody>
      </p:sp>
    </p:spTree>
    <p:extLst>
      <p:ext uri="{BB962C8B-B14F-4D97-AF65-F5344CB8AC3E}">
        <p14:creationId xmlns:p14="http://schemas.microsoft.com/office/powerpoint/2010/main" val="40638691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Times New Roman" panose="02020603050405020304" pitchFamily="18" charset="0"/>
                <a:ea typeface="Times New Roman" panose="02020603050405020304" pitchFamily="18" charset="0"/>
              </a:rPr>
              <a:t>As ISO 31000 describes, the purpose of risk evaluation is to support decisions by comparing the results of the risk analysis with the established risk criteria to determine where additional action is required. This may lead to the decision take no action; consider treatment options; conduct further analysis; maintain existing treatments; or reconsider the objectives.  Any decision made should consider the context and the consequences to stakeholders. </a:t>
            </a:r>
            <a:endParaRPr lang="en-US" dirty="0"/>
          </a:p>
        </p:txBody>
      </p:sp>
      <p:sp>
        <p:nvSpPr>
          <p:cNvPr id="4" name="Slide Number Placeholder 3"/>
          <p:cNvSpPr>
            <a:spLocks noGrp="1"/>
          </p:cNvSpPr>
          <p:nvPr>
            <p:ph type="sldNum" sz="quarter" idx="5"/>
          </p:nvPr>
        </p:nvSpPr>
        <p:spPr/>
        <p:txBody>
          <a:bodyPr/>
          <a:lstStyle/>
          <a:p>
            <a:fld id="{C8AC0305-46BE-46FD-B47B-FF7D06368DD4}" type="slidenum">
              <a:rPr lang="en-US" smtClean="0"/>
              <a:t>3</a:t>
            </a:fld>
            <a:endParaRPr lang="en-US"/>
          </a:p>
        </p:txBody>
      </p:sp>
    </p:spTree>
    <p:extLst>
      <p:ext uri="{BB962C8B-B14F-4D97-AF65-F5344CB8AC3E}">
        <p14:creationId xmlns:p14="http://schemas.microsoft.com/office/powerpoint/2010/main" val="14516636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As stated earlier, the output from risk identification is used to analyze the risk.  The risk analysis produces a risk estimation which is then used in the risk evaluation to ‘evaluate or judge’ the risk as to its acceptability.  The evaluation’s output is used to help decision makers in their decisions as to what actions might be taken. </a:t>
            </a:r>
          </a:p>
          <a:p>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The risk evaluation decision is made by comparing the estimated risk level to the established risk criteria.   In essences, risk evaluation can be considered ‘risk-based decision making’. </a:t>
            </a:r>
            <a:endParaRPr lang="en-US" dirty="0"/>
          </a:p>
        </p:txBody>
      </p:sp>
      <p:sp>
        <p:nvSpPr>
          <p:cNvPr id="4" name="Slide Number Placeholder 3"/>
          <p:cNvSpPr>
            <a:spLocks noGrp="1"/>
          </p:cNvSpPr>
          <p:nvPr>
            <p:ph type="sldNum" sz="quarter" idx="5"/>
          </p:nvPr>
        </p:nvSpPr>
        <p:spPr/>
        <p:txBody>
          <a:bodyPr/>
          <a:lstStyle/>
          <a:p>
            <a:fld id="{C8AC0305-46BE-46FD-B47B-FF7D06368DD4}" type="slidenum">
              <a:rPr lang="en-US" smtClean="0"/>
              <a:t>4</a:t>
            </a:fld>
            <a:endParaRPr lang="en-US"/>
          </a:p>
        </p:txBody>
      </p:sp>
    </p:spTree>
    <p:extLst>
      <p:ext uri="{BB962C8B-B14F-4D97-AF65-F5344CB8AC3E}">
        <p14:creationId xmlns:p14="http://schemas.microsoft.com/office/powerpoint/2010/main" val="775982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The risk evaluation decision is made by comparing the estimated risk level to the established risk criteria.   In essences, risk evaluation can be considered ‘risk-based decision making’. </a:t>
            </a:r>
            <a:endParaRPr lang="en-US" dirty="0"/>
          </a:p>
        </p:txBody>
      </p:sp>
      <p:sp>
        <p:nvSpPr>
          <p:cNvPr id="4" name="Slide Number Placeholder 3"/>
          <p:cNvSpPr>
            <a:spLocks noGrp="1"/>
          </p:cNvSpPr>
          <p:nvPr>
            <p:ph type="sldNum" sz="quarter" idx="5"/>
          </p:nvPr>
        </p:nvSpPr>
        <p:spPr/>
        <p:txBody>
          <a:bodyPr/>
          <a:lstStyle/>
          <a:p>
            <a:fld id="{C8AC0305-46BE-46FD-B47B-FF7D06368DD4}" type="slidenum">
              <a:rPr lang="en-US" smtClean="0"/>
              <a:t>5</a:t>
            </a:fld>
            <a:endParaRPr lang="en-US"/>
          </a:p>
        </p:txBody>
      </p:sp>
    </p:spTree>
    <p:extLst>
      <p:ext uri="{BB962C8B-B14F-4D97-AF65-F5344CB8AC3E}">
        <p14:creationId xmlns:p14="http://schemas.microsoft.com/office/powerpoint/2010/main" val="34742576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The estimation of a risk’s significance or magnitude is derived from risk analysis and is used to determine whether the risk should be accepted or if it requires action to reduce the risk to an acceptable level.  This decision is based on a comparative evaluation of the risk relative to the objectives and performance thresholds of the organization. This evaluation is an important and primary input into the decision regarding the risk and how it should be treated.  The significance or magnitude of risk is the first consideration in risk evaluation, and those risks that are outside of the acceptable range and are not tolerable to the organization.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342900">
              <a:lnSpc>
                <a:spcPct val="200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Risk significance is based on the severity and likelihood of occurrence and generally expressed in a risk matrix (example shown here).  Other factors in determining risk significance include: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Symbol" panose="05050102010706020507" pitchFamily="18" charset="2"/>
              <a:buChar cha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potential worst credible consequences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Symbol" panose="05050102010706020507" pitchFamily="18" charset="2"/>
              <a:buChar cha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effectiveness of existing controls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Symbol" panose="05050102010706020507" pitchFamily="18" charset="2"/>
              <a:buChar cha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stakeholders’ views and perceptions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Symbol" panose="05050102010706020507" pitchFamily="18" charset="2"/>
              <a:buChar cha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the cost and practicability of treatments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800"/>
              </a:spcAft>
              <a:buFont typeface="Symbol" panose="05050102010706020507" pitchFamily="18" charset="2"/>
              <a:buChar cha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interactions between risks.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200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It is important that an iterative approach to evaluating risk be used.  Decisions as to the significance of risk and its acceptability to the organization must be consistent.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C8AC0305-46BE-46FD-B47B-FF7D06368DD4}" type="slidenum">
              <a:rPr lang="en-US" smtClean="0"/>
              <a:t>6</a:t>
            </a:fld>
            <a:endParaRPr lang="en-US"/>
          </a:p>
        </p:txBody>
      </p:sp>
    </p:spTree>
    <p:extLst>
      <p:ext uri="{BB962C8B-B14F-4D97-AF65-F5344CB8AC3E}">
        <p14:creationId xmlns:p14="http://schemas.microsoft.com/office/powerpoint/2010/main" val="33002724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Times New Roman" panose="02020603050405020304" pitchFamily="18" charset="0"/>
                <a:ea typeface="Times New Roman" panose="02020603050405020304" pitchFamily="18" charset="0"/>
              </a:rPr>
              <a:t>A second judgement made in risk evaluation is the prioritizing of risks for treatment.  This is based on the degree of risk as it relates to the established risk criteria and action levels. As stated in ISO 31010, this type of decision is often made using expert judgement based on the understanding from an analysis of the options concerned and the risk associated with each, taking into account: trade-offs that may need to be made between competing objectives; the organization's appetite for risk; and the different attitudes and beliefs of stakeholders.</a:t>
            </a:r>
          </a:p>
          <a:p>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Defined risk criteria, risk levels and corresponding actions are established in the context and can range from a simple method of two risk categories (those that require treatment, and those that do not require treatment) to more complex methods that use multiple risk levels with graduated degrees of actions. For example, a simple method of dividing risks into three bands could be used where risks are 1) unacceptable, 2) marginal or 3) acceptable.  Such an approach follows the concept of ALARP – ‘as low as reasonably practicable’, which is used to determine when the cost of further risk reduction exceeds the benefit gained from the resulting risk reduction or ‘point of diminishing returns’.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C8AC0305-46BE-46FD-B47B-FF7D06368DD4}" type="slidenum">
              <a:rPr lang="en-US" smtClean="0"/>
              <a:t>7</a:t>
            </a:fld>
            <a:endParaRPr lang="en-US"/>
          </a:p>
        </p:txBody>
      </p:sp>
    </p:spTree>
    <p:extLst>
      <p:ext uri="{BB962C8B-B14F-4D97-AF65-F5344CB8AC3E}">
        <p14:creationId xmlns:p14="http://schemas.microsoft.com/office/powerpoint/2010/main" val="20997635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Times New Roman" panose="02020603050405020304" pitchFamily="18" charset="0"/>
                <a:ea typeface="Times New Roman" panose="02020603050405020304" pitchFamily="18" charset="0"/>
              </a:rPr>
              <a:t>As presented in Module 1, risk-based decision making (RBDM) is the practice of risk management in the decision-making process. The RBDM model presented here provides a systematic approach for making decisions using risk-related information to reduce risk and uncertainty, and ultimately achieve better outcomes. The decision made in the RBDM process is conducted in risk evaluation and risk treatment phases of the risk assessment. Risk evaluation uses the established risk criteria to determine whether the risk is acceptable or if risk reduction is required, and the priority level for action </a:t>
            </a:r>
            <a:endParaRPr lang="en-US" dirty="0"/>
          </a:p>
        </p:txBody>
      </p:sp>
      <p:sp>
        <p:nvSpPr>
          <p:cNvPr id="4" name="Slide Number Placeholder 3"/>
          <p:cNvSpPr>
            <a:spLocks noGrp="1"/>
          </p:cNvSpPr>
          <p:nvPr>
            <p:ph type="sldNum" sz="quarter" idx="5"/>
          </p:nvPr>
        </p:nvSpPr>
        <p:spPr/>
        <p:txBody>
          <a:bodyPr/>
          <a:lstStyle/>
          <a:p>
            <a:fld id="{C8AC0305-46BE-46FD-B47B-FF7D06368DD4}" type="slidenum">
              <a:rPr lang="en-US" smtClean="0"/>
              <a:t>8</a:t>
            </a:fld>
            <a:endParaRPr lang="en-US"/>
          </a:p>
        </p:txBody>
      </p:sp>
    </p:spTree>
    <p:extLst>
      <p:ext uri="{BB962C8B-B14F-4D97-AF65-F5344CB8AC3E}">
        <p14:creationId xmlns:p14="http://schemas.microsoft.com/office/powerpoint/2010/main" val="19167927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The process of evaluating risk usually will include the use of one or more methods or tools.  There are a number of methods available for evaluating risk as shown in the Figure here.  Several techniques are listed that range in application, complexity, and ease of use including the organization’s established risk criteria, risk matrices, risk indices, ALARP (as low as reasonably practicable), SFAIRP (so far as is reasonably practicable), and Monte Carlo analysis.  No matter which methods are selected, the organization should consider modifying or customizing methods to meet their specific needs and applications.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C8AC0305-46BE-46FD-B47B-FF7D06368DD4}" type="slidenum">
              <a:rPr lang="en-US" smtClean="0"/>
              <a:t>9</a:t>
            </a:fld>
            <a:endParaRPr lang="en-US"/>
          </a:p>
        </p:txBody>
      </p:sp>
    </p:spTree>
    <p:extLst>
      <p:ext uri="{BB962C8B-B14F-4D97-AF65-F5344CB8AC3E}">
        <p14:creationId xmlns:p14="http://schemas.microsoft.com/office/powerpoint/2010/main" val="131026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3BAA0E-51C4-4D74-85BC-71966BADDB8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BB54645-C15D-4E6C-B418-76983C483D5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564DE73-A089-4968-88F6-86C980177028}"/>
              </a:ext>
            </a:extLst>
          </p:cNvPr>
          <p:cNvSpPr>
            <a:spLocks noGrp="1"/>
          </p:cNvSpPr>
          <p:nvPr>
            <p:ph type="dt" sz="half" idx="10"/>
          </p:nvPr>
        </p:nvSpPr>
        <p:spPr/>
        <p:txBody>
          <a:bodyPr/>
          <a:lstStyle/>
          <a:p>
            <a:fld id="{19D381ED-A4E3-4670-9EAA-83A5713FE8F8}" type="datetimeFigureOut">
              <a:rPr lang="en-US" smtClean="0"/>
              <a:t>1/23/2021</a:t>
            </a:fld>
            <a:endParaRPr lang="en-US"/>
          </a:p>
        </p:txBody>
      </p:sp>
      <p:sp>
        <p:nvSpPr>
          <p:cNvPr id="5" name="Footer Placeholder 4">
            <a:extLst>
              <a:ext uri="{FF2B5EF4-FFF2-40B4-BE49-F238E27FC236}">
                <a16:creationId xmlns:a16="http://schemas.microsoft.com/office/drawing/2014/main" id="{82848286-FADD-4580-B741-C888865883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5535646-4C5B-4872-A574-DA9BCAEDE991}"/>
              </a:ext>
            </a:extLst>
          </p:cNvPr>
          <p:cNvSpPr>
            <a:spLocks noGrp="1"/>
          </p:cNvSpPr>
          <p:nvPr>
            <p:ph type="sldNum" sz="quarter" idx="12"/>
          </p:nvPr>
        </p:nvSpPr>
        <p:spPr/>
        <p:txBody>
          <a:bodyPr/>
          <a:lstStyle/>
          <a:p>
            <a:fld id="{7B8F55A0-D6CB-4137-8687-C9DC238A8487}" type="slidenum">
              <a:rPr lang="en-US" smtClean="0"/>
              <a:t>‹#›</a:t>
            </a:fld>
            <a:endParaRPr lang="en-US"/>
          </a:p>
        </p:txBody>
      </p:sp>
    </p:spTree>
    <p:extLst>
      <p:ext uri="{BB962C8B-B14F-4D97-AF65-F5344CB8AC3E}">
        <p14:creationId xmlns:p14="http://schemas.microsoft.com/office/powerpoint/2010/main" val="5692532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4F63A-D50A-44CF-8042-446294EBF24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412AFD1-1DDF-417F-819F-B0E5FB111C4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57D551-5F25-461B-938F-FADABF54A82F}"/>
              </a:ext>
            </a:extLst>
          </p:cNvPr>
          <p:cNvSpPr>
            <a:spLocks noGrp="1"/>
          </p:cNvSpPr>
          <p:nvPr>
            <p:ph type="dt" sz="half" idx="10"/>
          </p:nvPr>
        </p:nvSpPr>
        <p:spPr/>
        <p:txBody>
          <a:bodyPr/>
          <a:lstStyle/>
          <a:p>
            <a:fld id="{19D381ED-A4E3-4670-9EAA-83A5713FE8F8}" type="datetimeFigureOut">
              <a:rPr lang="en-US" smtClean="0"/>
              <a:t>1/23/2021</a:t>
            </a:fld>
            <a:endParaRPr lang="en-US"/>
          </a:p>
        </p:txBody>
      </p:sp>
      <p:sp>
        <p:nvSpPr>
          <p:cNvPr id="5" name="Footer Placeholder 4">
            <a:extLst>
              <a:ext uri="{FF2B5EF4-FFF2-40B4-BE49-F238E27FC236}">
                <a16:creationId xmlns:a16="http://schemas.microsoft.com/office/drawing/2014/main" id="{F4C35FCA-EEDF-4189-ACB7-4FFDA8CB26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564AEE-0C0F-41A5-AF9F-B925B89ECE69}"/>
              </a:ext>
            </a:extLst>
          </p:cNvPr>
          <p:cNvSpPr>
            <a:spLocks noGrp="1"/>
          </p:cNvSpPr>
          <p:nvPr>
            <p:ph type="sldNum" sz="quarter" idx="12"/>
          </p:nvPr>
        </p:nvSpPr>
        <p:spPr/>
        <p:txBody>
          <a:bodyPr/>
          <a:lstStyle/>
          <a:p>
            <a:fld id="{7B8F55A0-D6CB-4137-8687-C9DC238A8487}" type="slidenum">
              <a:rPr lang="en-US" smtClean="0"/>
              <a:t>‹#›</a:t>
            </a:fld>
            <a:endParaRPr lang="en-US"/>
          </a:p>
        </p:txBody>
      </p:sp>
    </p:spTree>
    <p:extLst>
      <p:ext uri="{BB962C8B-B14F-4D97-AF65-F5344CB8AC3E}">
        <p14:creationId xmlns:p14="http://schemas.microsoft.com/office/powerpoint/2010/main" val="15886201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2D11004-A255-4525-ADC2-AE588104971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9771CCA-9D39-47D4-A9EA-0885B7966DB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586F8A-E9A5-418E-8F81-D335C923EA51}"/>
              </a:ext>
            </a:extLst>
          </p:cNvPr>
          <p:cNvSpPr>
            <a:spLocks noGrp="1"/>
          </p:cNvSpPr>
          <p:nvPr>
            <p:ph type="dt" sz="half" idx="10"/>
          </p:nvPr>
        </p:nvSpPr>
        <p:spPr/>
        <p:txBody>
          <a:bodyPr/>
          <a:lstStyle/>
          <a:p>
            <a:fld id="{19D381ED-A4E3-4670-9EAA-83A5713FE8F8}" type="datetimeFigureOut">
              <a:rPr lang="en-US" smtClean="0"/>
              <a:t>1/23/2021</a:t>
            </a:fld>
            <a:endParaRPr lang="en-US"/>
          </a:p>
        </p:txBody>
      </p:sp>
      <p:sp>
        <p:nvSpPr>
          <p:cNvPr id="5" name="Footer Placeholder 4">
            <a:extLst>
              <a:ext uri="{FF2B5EF4-FFF2-40B4-BE49-F238E27FC236}">
                <a16:creationId xmlns:a16="http://schemas.microsoft.com/office/drawing/2014/main" id="{DAE70B4D-2ADE-4D25-80B6-4C0273259B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42DA60E-3E82-487E-AF2E-4C2265CC4DF0}"/>
              </a:ext>
            </a:extLst>
          </p:cNvPr>
          <p:cNvSpPr>
            <a:spLocks noGrp="1"/>
          </p:cNvSpPr>
          <p:nvPr>
            <p:ph type="sldNum" sz="quarter" idx="12"/>
          </p:nvPr>
        </p:nvSpPr>
        <p:spPr/>
        <p:txBody>
          <a:bodyPr/>
          <a:lstStyle/>
          <a:p>
            <a:fld id="{7B8F55A0-D6CB-4137-8687-C9DC238A8487}" type="slidenum">
              <a:rPr lang="en-US" smtClean="0"/>
              <a:t>‹#›</a:t>
            </a:fld>
            <a:endParaRPr lang="en-US"/>
          </a:p>
        </p:txBody>
      </p:sp>
    </p:spTree>
    <p:extLst>
      <p:ext uri="{BB962C8B-B14F-4D97-AF65-F5344CB8AC3E}">
        <p14:creationId xmlns:p14="http://schemas.microsoft.com/office/powerpoint/2010/main" val="35451697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F8CA4-BFD9-41B6-9B92-FE1B70406FD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F788CB1-9C1A-41C0-ACCD-434ADD6F3C7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DD1646A-FDC0-476F-8A08-88C59F3DAD55}"/>
              </a:ext>
            </a:extLst>
          </p:cNvPr>
          <p:cNvSpPr>
            <a:spLocks noGrp="1"/>
          </p:cNvSpPr>
          <p:nvPr>
            <p:ph type="dt" sz="half" idx="10"/>
          </p:nvPr>
        </p:nvSpPr>
        <p:spPr/>
        <p:txBody>
          <a:bodyPr/>
          <a:lstStyle/>
          <a:p>
            <a:fld id="{B978B56D-794C-4901-996B-3F96E48D64CF}" type="datetime1">
              <a:rPr lang="en-US" smtClean="0"/>
              <a:t>1/23/2021</a:t>
            </a:fld>
            <a:endParaRPr lang="en-US" dirty="0"/>
          </a:p>
        </p:txBody>
      </p:sp>
      <p:sp>
        <p:nvSpPr>
          <p:cNvPr id="5" name="Footer Placeholder 4">
            <a:extLst>
              <a:ext uri="{FF2B5EF4-FFF2-40B4-BE49-F238E27FC236}">
                <a16:creationId xmlns:a16="http://schemas.microsoft.com/office/drawing/2014/main" id="{839B91D8-EA94-4103-9B54-BE4DB85C688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50BCBE1-A35E-4F52-9A73-2679B8B20514}"/>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1173573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078BC-2ACF-4767-9893-64A96187DAB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E239C0-B37A-4635-890A-B6FAC5EFD02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680F10-6158-4B5A-971D-050EF3EA846A}"/>
              </a:ext>
            </a:extLst>
          </p:cNvPr>
          <p:cNvSpPr>
            <a:spLocks noGrp="1"/>
          </p:cNvSpPr>
          <p:nvPr>
            <p:ph type="dt" sz="half" idx="10"/>
          </p:nvPr>
        </p:nvSpPr>
        <p:spPr/>
        <p:txBody>
          <a:bodyPr/>
          <a:lstStyle/>
          <a:p>
            <a:fld id="{ACA5866B-BFE6-4747-89D0-57B8E9E34A00}" type="datetime1">
              <a:rPr lang="en-US" smtClean="0"/>
              <a:t>1/23/2021</a:t>
            </a:fld>
            <a:endParaRPr lang="en-US" dirty="0"/>
          </a:p>
        </p:txBody>
      </p:sp>
      <p:sp>
        <p:nvSpPr>
          <p:cNvPr id="5" name="Footer Placeholder 4">
            <a:extLst>
              <a:ext uri="{FF2B5EF4-FFF2-40B4-BE49-F238E27FC236}">
                <a16:creationId xmlns:a16="http://schemas.microsoft.com/office/drawing/2014/main" id="{F388EBA2-EAF4-4787-9500-DA2082B1F42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7BDAC29-2B9D-4661-868E-DCBFEEF771A5}"/>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38469808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4FF1AC-4D21-417F-B5B8-D1A784582D9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7FD9914-E7E0-4127-9952-8B2B792ABA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383697-4106-4747-9A2C-ADCB446D3673}"/>
              </a:ext>
            </a:extLst>
          </p:cNvPr>
          <p:cNvSpPr>
            <a:spLocks noGrp="1"/>
          </p:cNvSpPr>
          <p:nvPr>
            <p:ph type="dt" sz="half" idx="10"/>
          </p:nvPr>
        </p:nvSpPr>
        <p:spPr/>
        <p:txBody>
          <a:bodyPr/>
          <a:lstStyle/>
          <a:p>
            <a:fld id="{16E11664-7804-44C4-B53E-B1C384B30CB2}" type="datetime1">
              <a:rPr lang="en-US" smtClean="0"/>
              <a:t>1/23/2021</a:t>
            </a:fld>
            <a:endParaRPr lang="en-US" dirty="0"/>
          </a:p>
        </p:txBody>
      </p:sp>
      <p:sp>
        <p:nvSpPr>
          <p:cNvPr id="5" name="Footer Placeholder 4">
            <a:extLst>
              <a:ext uri="{FF2B5EF4-FFF2-40B4-BE49-F238E27FC236}">
                <a16:creationId xmlns:a16="http://schemas.microsoft.com/office/drawing/2014/main" id="{1533D437-D162-4DE6-BFBC-EF2535088E0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39CAC09-1B39-476E-B830-319C8B3C9BF1}"/>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2059156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68B7B-FED9-4A06-BF35-D494FBE153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55A5522-AFCD-473F-ACF7-1B31F2BFED5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311E367-744D-4F2F-8A74-DC4DD6C50D9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02E3F16-F3FF-4664-91AD-9533B2A1F5BA}"/>
              </a:ext>
            </a:extLst>
          </p:cNvPr>
          <p:cNvSpPr>
            <a:spLocks noGrp="1"/>
          </p:cNvSpPr>
          <p:nvPr>
            <p:ph type="dt" sz="half" idx="10"/>
          </p:nvPr>
        </p:nvSpPr>
        <p:spPr/>
        <p:txBody>
          <a:bodyPr/>
          <a:lstStyle/>
          <a:p>
            <a:fld id="{FF82A6B2-D2C3-47AE-888F-40F37D144FD2}" type="datetime1">
              <a:rPr lang="en-US" smtClean="0"/>
              <a:t>1/23/2021</a:t>
            </a:fld>
            <a:endParaRPr lang="en-US" dirty="0"/>
          </a:p>
        </p:txBody>
      </p:sp>
      <p:sp>
        <p:nvSpPr>
          <p:cNvPr id="6" name="Footer Placeholder 5">
            <a:extLst>
              <a:ext uri="{FF2B5EF4-FFF2-40B4-BE49-F238E27FC236}">
                <a16:creationId xmlns:a16="http://schemas.microsoft.com/office/drawing/2014/main" id="{3B516291-E79C-4803-8707-8A18B3882D9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6A082DD-C91D-499F-9695-79FFDDEF0E4B}"/>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27470918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78D11-0AF7-4A33-B824-3450B04E4DF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87721A5-159F-48E7-9033-29C68410614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67E57DE-688B-482F-A147-16371C7D4A3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9FABDDA-6B26-4002-9BCE-75C0209F2FC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2EDC7D9-E8A3-423C-A3E6-337A625EE6D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3167AED-9BF2-44A5-AD2E-4C3864E4D95C}"/>
              </a:ext>
            </a:extLst>
          </p:cNvPr>
          <p:cNvSpPr>
            <a:spLocks noGrp="1"/>
          </p:cNvSpPr>
          <p:nvPr>
            <p:ph type="dt" sz="half" idx="10"/>
          </p:nvPr>
        </p:nvSpPr>
        <p:spPr/>
        <p:txBody>
          <a:bodyPr/>
          <a:lstStyle/>
          <a:p>
            <a:fld id="{FA06677A-6246-4C50-B308-636D1E8D8328}" type="datetime1">
              <a:rPr lang="en-US" smtClean="0"/>
              <a:t>1/23/2021</a:t>
            </a:fld>
            <a:endParaRPr lang="en-US" dirty="0"/>
          </a:p>
        </p:txBody>
      </p:sp>
      <p:sp>
        <p:nvSpPr>
          <p:cNvPr id="8" name="Footer Placeholder 7">
            <a:extLst>
              <a:ext uri="{FF2B5EF4-FFF2-40B4-BE49-F238E27FC236}">
                <a16:creationId xmlns:a16="http://schemas.microsoft.com/office/drawing/2014/main" id="{4FF9BC95-F162-4764-8B7A-FAE34E9AA5BB}"/>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7AB2A1A-94DE-4F88-B272-C48516A55D6F}"/>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19772959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86145-E1B5-4CA2-B893-0D717A24D0A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5206AD5-5713-4AF3-BE4E-9CD41E7C9621}"/>
              </a:ext>
            </a:extLst>
          </p:cNvPr>
          <p:cNvSpPr>
            <a:spLocks noGrp="1"/>
          </p:cNvSpPr>
          <p:nvPr>
            <p:ph type="dt" sz="half" idx="10"/>
          </p:nvPr>
        </p:nvSpPr>
        <p:spPr/>
        <p:txBody>
          <a:bodyPr/>
          <a:lstStyle/>
          <a:p>
            <a:fld id="{9B15E34F-34A5-4A0C-8F87-4706E8FE8196}" type="datetime1">
              <a:rPr lang="en-US" smtClean="0"/>
              <a:t>1/23/2021</a:t>
            </a:fld>
            <a:endParaRPr lang="en-US" dirty="0"/>
          </a:p>
        </p:txBody>
      </p:sp>
      <p:sp>
        <p:nvSpPr>
          <p:cNvPr id="4" name="Footer Placeholder 3">
            <a:extLst>
              <a:ext uri="{FF2B5EF4-FFF2-40B4-BE49-F238E27FC236}">
                <a16:creationId xmlns:a16="http://schemas.microsoft.com/office/drawing/2014/main" id="{348D67DB-341A-4C2D-9BC6-458D0F7F7836}"/>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AD54589A-6526-40D8-B697-28C7B7164C77}"/>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24209701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352FD0F-1CDF-4DC9-8EE5-629910E94C94}"/>
              </a:ext>
            </a:extLst>
          </p:cNvPr>
          <p:cNvSpPr>
            <a:spLocks noGrp="1"/>
          </p:cNvSpPr>
          <p:nvPr>
            <p:ph type="dt" sz="half" idx="10"/>
          </p:nvPr>
        </p:nvSpPr>
        <p:spPr/>
        <p:txBody>
          <a:bodyPr/>
          <a:lstStyle/>
          <a:p>
            <a:fld id="{9FF146DE-0442-4FE2-AF5E-E3C4E71A7417}" type="datetime1">
              <a:rPr lang="en-US" smtClean="0"/>
              <a:t>1/23/2021</a:t>
            </a:fld>
            <a:endParaRPr lang="en-US" dirty="0"/>
          </a:p>
        </p:txBody>
      </p:sp>
      <p:sp>
        <p:nvSpPr>
          <p:cNvPr id="3" name="Footer Placeholder 2">
            <a:extLst>
              <a:ext uri="{FF2B5EF4-FFF2-40B4-BE49-F238E27FC236}">
                <a16:creationId xmlns:a16="http://schemas.microsoft.com/office/drawing/2014/main" id="{7EA245C4-AB3A-4BDE-A8FF-D9CE8EF8E189}"/>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48347E78-9137-4CA8-BB8A-938975092587}"/>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31333749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DA7BD-9C7F-4857-A2C9-B132DD2CA2E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8BE29EA-8F92-4BB7-BE58-E4118829A0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AE5E21-81BB-4453-90FA-7E1F80B985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264DFE5-7365-44F3-A0B1-6979E8DCBD05}"/>
              </a:ext>
            </a:extLst>
          </p:cNvPr>
          <p:cNvSpPr>
            <a:spLocks noGrp="1"/>
          </p:cNvSpPr>
          <p:nvPr>
            <p:ph type="dt" sz="half" idx="10"/>
          </p:nvPr>
        </p:nvSpPr>
        <p:spPr/>
        <p:txBody>
          <a:bodyPr/>
          <a:lstStyle/>
          <a:p>
            <a:fld id="{1D2E17C0-3E56-4FFE-B140-6221F2F47C30}" type="datetime1">
              <a:rPr lang="en-US" smtClean="0"/>
              <a:t>1/23/2021</a:t>
            </a:fld>
            <a:endParaRPr lang="en-US" dirty="0"/>
          </a:p>
        </p:txBody>
      </p:sp>
      <p:sp>
        <p:nvSpPr>
          <p:cNvPr id="6" name="Footer Placeholder 5">
            <a:extLst>
              <a:ext uri="{FF2B5EF4-FFF2-40B4-BE49-F238E27FC236}">
                <a16:creationId xmlns:a16="http://schemas.microsoft.com/office/drawing/2014/main" id="{ABBE0216-A069-4C85-8D61-B6391AA8158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864B8C2-C937-4461-B179-FE806334F35C}"/>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31550247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04482-6083-422B-881B-1DA018B2F58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F4D5763-51A0-4CA1-9422-32334EE3870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1FED69-7D65-472E-9512-218DF436ED6B}"/>
              </a:ext>
            </a:extLst>
          </p:cNvPr>
          <p:cNvSpPr>
            <a:spLocks noGrp="1"/>
          </p:cNvSpPr>
          <p:nvPr>
            <p:ph type="dt" sz="half" idx="10"/>
          </p:nvPr>
        </p:nvSpPr>
        <p:spPr/>
        <p:txBody>
          <a:bodyPr/>
          <a:lstStyle/>
          <a:p>
            <a:fld id="{19D381ED-A4E3-4670-9EAA-83A5713FE8F8}" type="datetimeFigureOut">
              <a:rPr lang="en-US" smtClean="0"/>
              <a:t>1/23/2021</a:t>
            </a:fld>
            <a:endParaRPr lang="en-US"/>
          </a:p>
        </p:txBody>
      </p:sp>
      <p:sp>
        <p:nvSpPr>
          <p:cNvPr id="5" name="Footer Placeholder 4">
            <a:extLst>
              <a:ext uri="{FF2B5EF4-FFF2-40B4-BE49-F238E27FC236}">
                <a16:creationId xmlns:a16="http://schemas.microsoft.com/office/drawing/2014/main" id="{FA0A7C97-DBA7-430C-900F-EA8B88467C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CACF07C-E295-4FBE-BC41-E392724AC7D0}"/>
              </a:ext>
            </a:extLst>
          </p:cNvPr>
          <p:cNvSpPr>
            <a:spLocks noGrp="1"/>
          </p:cNvSpPr>
          <p:nvPr>
            <p:ph type="sldNum" sz="quarter" idx="12"/>
          </p:nvPr>
        </p:nvSpPr>
        <p:spPr/>
        <p:txBody>
          <a:bodyPr/>
          <a:lstStyle/>
          <a:p>
            <a:fld id="{7B8F55A0-D6CB-4137-8687-C9DC238A8487}" type="slidenum">
              <a:rPr lang="en-US" smtClean="0"/>
              <a:t>‹#›</a:t>
            </a:fld>
            <a:endParaRPr lang="en-US"/>
          </a:p>
        </p:txBody>
      </p:sp>
    </p:spTree>
    <p:extLst>
      <p:ext uri="{BB962C8B-B14F-4D97-AF65-F5344CB8AC3E}">
        <p14:creationId xmlns:p14="http://schemas.microsoft.com/office/powerpoint/2010/main" val="25266512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34031-F18E-49A6-91C1-5178062D306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06E391F-0314-460D-9558-B90F156E16B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162CF679-3EF2-44B9-82DE-71AF19E05C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54B1A03-D74B-4005-8D87-677257C87E36}"/>
              </a:ext>
            </a:extLst>
          </p:cNvPr>
          <p:cNvSpPr>
            <a:spLocks noGrp="1"/>
          </p:cNvSpPr>
          <p:nvPr>
            <p:ph type="dt" sz="half" idx="10"/>
          </p:nvPr>
        </p:nvSpPr>
        <p:spPr/>
        <p:txBody>
          <a:bodyPr/>
          <a:lstStyle/>
          <a:p>
            <a:fld id="{8F9CE32B-D824-4866-9630-923CC55E0FEA}" type="datetime1">
              <a:rPr lang="en-US" smtClean="0"/>
              <a:t>1/23/2021</a:t>
            </a:fld>
            <a:endParaRPr lang="en-US" dirty="0"/>
          </a:p>
        </p:txBody>
      </p:sp>
      <p:sp>
        <p:nvSpPr>
          <p:cNvPr id="6" name="Footer Placeholder 5">
            <a:extLst>
              <a:ext uri="{FF2B5EF4-FFF2-40B4-BE49-F238E27FC236}">
                <a16:creationId xmlns:a16="http://schemas.microsoft.com/office/drawing/2014/main" id="{9C3E35BB-2D6B-49EC-BF33-7DF4318D4D6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AA8E0D2-387D-422E-9808-922BDF8FC296}"/>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27747714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AABEE-04B1-4ED3-B740-E7E3F74D40F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D5A12C7-77F7-408A-AC67-B536901CE2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F68C1AC-D0BF-40CF-B83F-046B3F2EED80}"/>
              </a:ext>
            </a:extLst>
          </p:cNvPr>
          <p:cNvSpPr>
            <a:spLocks noGrp="1"/>
          </p:cNvSpPr>
          <p:nvPr>
            <p:ph type="dt" sz="half" idx="10"/>
          </p:nvPr>
        </p:nvSpPr>
        <p:spPr/>
        <p:txBody>
          <a:bodyPr/>
          <a:lstStyle/>
          <a:p>
            <a:fld id="{586D7C53-FC80-4866-AC9B-339AA9B0DF87}" type="datetime1">
              <a:rPr lang="en-US" smtClean="0"/>
              <a:t>1/23/2021</a:t>
            </a:fld>
            <a:endParaRPr lang="en-US" dirty="0"/>
          </a:p>
        </p:txBody>
      </p:sp>
      <p:sp>
        <p:nvSpPr>
          <p:cNvPr id="5" name="Footer Placeholder 4">
            <a:extLst>
              <a:ext uri="{FF2B5EF4-FFF2-40B4-BE49-F238E27FC236}">
                <a16:creationId xmlns:a16="http://schemas.microsoft.com/office/drawing/2014/main" id="{CAA2360C-35A4-4B6A-B6F7-A1149EEFFA6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21D2A16-C5CE-4177-985A-97DC06145552}"/>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23971955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A4C0F9C-32DE-42F5-A3DE-304B7D5ADB4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2FA1CCB-F273-4CB1-AB0B-F843FFCBF24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D226367-0C36-4AF0-88C3-AF7B788060AE}"/>
              </a:ext>
            </a:extLst>
          </p:cNvPr>
          <p:cNvSpPr>
            <a:spLocks noGrp="1"/>
          </p:cNvSpPr>
          <p:nvPr>
            <p:ph type="dt" sz="half" idx="10"/>
          </p:nvPr>
        </p:nvSpPr>
        <p:spPr/>
        <p:txBody>
          <a:bodyPr/>
          <a:lstStyle/>
          <a:p>
            <a:fld id="{1AC7C6B0-BE3D-4D53-A16C-7A5618C50DCF}" type="datetime1">
              <a:rPr lang="en-US" smtClean="0"/>
              <a:t>1/23/2021</a:t>
            </a:fld>
            <a:endParaRPr lang="en-US" dirty="0"/>
          </a:p>
        </p:txBody>
      </p:sp>
      <p:sp>
        <p:nvSpPr>
          <p:cNvPr id="5" name="Footer Placeholder 4">
            <a:extLst>
              <a:ext uri="{FF2B5EF4-FFF2-40B4-BE49-F238E27FC236}">
                <a16:creationId xmlns:a16="http://schemas.microsoft.com/office/drawing/2014/main" id="{A858FF53-B95F-45D7-A75E-919C24A3EC0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64907AC-202F-40BF-993B-F2886C0139AC}"/>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2927900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D13706-79F2-4BC6-BC81-27FC556E162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44A4CE1-4250-4CA4-A159-5FE05430999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611D490-635B-4501-A4E5-B7DEF34BD013}"/>
              </a:ext>
            </a:extLst>
          </p:cNvPr>
          <p:cNvSpPr>
            <a:spLocks noGrp="1"/>
          </p:cNvSpPr>
          <p:nvPr>
            <p:ph type="dt" sz="half" idx="10"/>
          </p:nvPr>
        </p:nvSpPr>
        <p:spPr/>
        <p:txBody>
          <a:bodyPr/>
          <a:lstStyle/>
          <a:p>
            <a:fld id="{19D381ED-A4E3-4670-9EAA-83A5713FE8F8}" type="datetimeFigureOut">
              <a:rPr lang="en-US" smtClean="0"/>
              <a:t>1/23/2021</a:t>
            </a:fld>
            <a:endParaRPr lang="en-US"/>
          </a:p>
        </p:txBody>
      </p:sp>
      <p:sp>
        <p:nvSpPr>
          <p:cNvPr id="5" name="Footer Placeholder 4">
            <a:extLst>
              <a:ext uri="{FF2B5EF4-FFF2-40B4-BE49-F238E27FC236}">
                <a16:creationId xmlns:a16="http://schemas.microsoft.com/office/drawing/2014/main" id="{01C07B54-D78F-4D0A-AC93-CA8C7588C52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B4EC6D-94E5-442B-8ACD-12CE247A6F92}"/>
              </a:ext>
            </a:extLst>
          </p:cNvPr>
          <p:cNvSpPr>
            <a:spLocks noGrp="1"/>
          </p:cNvSpPr>
          <p:nvPr>
            <p:ph type="sldNum" sz="quarter" idx="12"/>
          </p:nvPr>
        </p:nvSpPr>
        <p:spPr/>
        <p:txBody>
          <a:bodyPr/>
          <a:lstStyle/>
          <a:p>
            <a:fld id="{7B8F55A0-D6CB-4137-8687-C9DC238A8487}" type="slidenum">
              <a:rPr lang="en-US" smtClean="0"/>
              <a:t>‹#›</a:t>
            </a:fld>
            <a:endParaRPr lang="en-US"/>
          </a:p>
        </p:txBody>
      </p:sp>
    </p:spTree>
    <p:extLst>
      <p:ext uri="{BB962C8B-B14F-4D97-AF65-F5344CB8AC3E}">
        <p14:creationId xmlns:p14="http://schemas.microsoft.com/office/powerpoint/2010/main" val="8388210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8C74D-707B-47C0-9888-D1609EB1C84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53918F-A0B6-422A-A91C-F1B35D0B2AD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35F5C59-90F9-4C8E-8CD3-3E7DEDC9763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DEFB64B-AFC9-4532-84B1-3872B4713599}"/>
              </a:ext>
            </a:extLst>
          </p:cNvPr>
          <p:cNvSpPr>
            <a:spLocks noGrp="1"/>
          </p:cNvSpPr>
          <p:nvPr>
            <p:ph type="dt" sz="half" idx="10"/>
          </p:nvPr>
        </p:nvSpPr>
        <p:spPr/>
        <p:txBody>
          <a:bodyPr/>
          <a:lstStyle/>
          <a:p>
            <a:fld id="{19D381ED-A4E3-4670-9EAA-83A5713FE8F8}" type="datetimeFigureOut">
              <a:rPr lang="en-US" smtClean="0"/>
              <a:t>1/23/2021</a:t>
            </a:fld>
            <a:endParaRPr lang="en-US"/>
          </a:p>
        </p:txBody>
      </p:sp>
      <p:sp>
        <p:nvSpPr>
          <p:cNvPr id="6" name="Footer Placeholder 5">
            <a:extLst>
              <a:ext uri="{FF2B5EF4-FFF2-40B4-BE49-F238E27FC236}">
                <a16:creationId xmlns:a16="http://schemas.microsoft.com/office/drawing/2014/main" id="{91D7F6A3-E269-4839-8BD8-DEC21F65BEC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E1DCB6-1212-45AE-9B58-93A7992BE4D9}"/>
              </a:ext>
            </a:extLst>
          </p:cNvPr>
          <p:cNvSpPr>
            <a:spLocks noGrp="1"/>
          </p:cNvSpPr>
          <p:nvPr>
            <p:ph type="sldNum" sz="quarter" idx="12"/>
          </p:nvPr>
        </p:nvSpPr>
        <p:spPr/>
        <p:txBody>
          <a:bodyPr/>
          <a:lstStyle/>
          <a:p>
            <a:fld id="{7B8F55A0-D6CB-4137-8687-C9DC238A8487}" type="slidenum">
              <a:rPr lang="en-US" smtClean="0"/>
              <a:t>‹#›</a:t>
            </a:fld>
            <a:endParaRPr lang="en-US"/>
          </a:p>
        </p:txBody>
      </p:sp>
    </p:spTree>
    <p:extLst>
      <p:ext uri="{BB962C8B-B14F-4D97-AF65-F5344CB8AC3E}">
        <p14:creationId xmlns:p14="http://schemas.microsoft.com/office/powerpoint/2010/main" val="8621695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7EFFD7-932F-4799-A71A-A9B1C48CD5E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78AB247-3AAF-4B91-B0C7-C5B2A66958B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6E8863E-9A57-4BC3-ACA6-C8A089C4D4D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6AB5993-8573-4882-ADC5-9180EFE6BE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7BE4D5F-0F7B-427D-836D-98321C30C99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4EFB1C4-570F-4E5D-BF8E-8A9BCE493813}"/>
              </a:ext>
            </a:extLst>
          </p:cNvPr>
          <p:cNvSpPr>
            <a:spLocks noGrp="1"/>
          </p:cNvSpPr>
          <p:nvPr>
            <p:ph type="dt" sz="half" idx="10"/>
          </p:nvPr>
        </p:nvSpPr>
        <p:spPr/>
        <p:txBody>
          <a:bodyPr/>
          <a:lstStyle/>
          <a:p>
            <a:fld id="{19D381ED-A4E3-4670-9EAA-83A5713FE8F8}" type="datetimeFigureOut">
              <a:rPr lang="en-US" smtClean="0"/>
              <a:t>1/23/2021</a:t>
            </a:fld>
            <a:endParaRPr lang="en-US"/>
          </a:p>
        </p:txBody>
      </p:sp>
      <p:sp>
        <p:nvSpPr>
          <p:cNvPr id="8" name="Footer Placeholder 7">
            <a:extLst>
              <a:ext uri="{FF2B5EF4-FFF2-40B4-BE49-F238E27FC236}">
                <a16:creationId xmlns:a16="http://schemas.microsoft.com/office/drawing/2014/main" id="{32EDFD30-2A0B-4E09-9E5F-445318B0A56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06B1C88-52F9-4294-BC66-FD7AC8485A04}"/>
              </a:ext>
            </a:extLst>
          </p:cNvPr>
          <p:cNvSpPr>
            <a:spLocks noGrp="1"/>
          </p:cNvSpPr>
          <p:nvPr>
            <p:ph type="sldNum" sz="quarter" idx="12"/>
          </p:nvPr>
        </p:nvSpPr>
        <p:spPr/>
        <p:txBody>
          <a:bodyPr/>
          <a:lstStyle/>
          <a:p>
            <a:fld id="{7B8F55A0-D6CB-4137-8687-C9DC238A8487}" type="slidenum">
              <a:rPr lang="en-US" smtClean="0"/>
              <a:t>‹#›</a:t>
            </a:fld>
            <a:endParaRPr lang="en-US"/>
          </a:p>
        </p:txBody>
      </p:sp>
    </p:spTree>
    <p:extLst>
      <p:ext uri="{BB962C8B-B14F-4D97-AF65-F5344CB8AC3E}">
        <p14:creationId xmlns:p14="http://schemas.microsoft.com/office/powerpoint/2010/main" val="9648278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6FB4DC-0984-42F2-9439-CF90642F12D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A8731FF-23BC-475B-A521-D6C6B0D3FD90}"/>
              </a:ext>
            </a:extLst>
          </p:cNvPr>
          <p:cNvSpPr>
            <a:spLocks noGrp="1"/>
          </p:cNvSpPr>
          <p:nvPr>
            <p:ph type="dt" sz="half" idx="10"/>
          </p:nvPr>
        </p:nvSpPr>
        <p:spPr/>
        <p:txBody>
          <a:bodyPr/>
          <a:lstStyle/>
          <a:p>
            <a:fld id="{19D381ED-A4E3-4670-9EAA-83A5713FE8F8}" type="datetimeFigureOut">
              <a:rPr lang="en-US" smtClean="0"/>
              <a:t>1/23/2021</a:t>
            </a:fld>
            <a:endParaRPr lang="en-US"/>
          </a:p>
        </p:txBody>
      </p:sp>
      <p:sp>
        <p:nvSpPr>
          <p:cNvPr id="4" name="Footer Placeholder 3">
            <a:extLst>
              <a:ext uri="{FF2B5EF4-FFF2-40B4-BE49-F238E27FC236}">
                <a16:creationId xmlns:a16="http://schemas.microsoft.com/office/drawing/2014/main" id="{36F3C76F-E679-4101-B585-A867924F843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38E1C63-FCD7-4145-B5B3-211119554673}"/>
              </a:ext>
            </a:extLst>
          </p:cNvPr>
          <p:cNvSpPr>
            <a:spLocks noGrp="1"/>
          </p:cNvSpPr>
          <p:nvPr>
            <p:ph type="sldNum" sz="quarter" idx="12"/>
          </p:nvPr>
        </p:nvSpPr>
        <p:spPr/>
        <p:txBody>
          <a:bodyPr/>
          <a:lstStyle/>
          <a:p>
            <a:fld id="{7B8F55A0-D6CB-4137-8687-C9DC238A8487}" type="slidenum">
              <a:rPr lang="en-US" smtClean="0"/>
              <a:t>‹#›</a:t>
            </a:fld>
            <a:endParaRPr lang="en-US"/>
          </a:p>
        </p:txBody>
      </p:sp>
    </p:spTree>
    <p:extLst>
      <p:ext uri="{BB962C8B-B14F-4D97-AF65-F5344CB8AC3E}">
        <p14:creationId xmlns:p14="http://schemas.microsoft.com/office/powerpoint/2010/main" val="34822968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79DAE10-6C72-4796-9F60-DD74407E39E8}"/>
              </a:ext>
            </a:extLst>
          </p:cNvPr>
          <p:cNvSpPr>
            <a:spLocks noGrp="1"/>
          </p:cNvSpPr>
          <p:nvPr>
            <p:ph type="dt" sz="half" idx="10"/>
          </p:nvPr>
        </p:nvSpPr>
        <p:spPr/>
        <p:txBody>
          <a:bodyPr/>
          <a:lstStyle/>
          <a:p>
            <a:fld id="{19D381ED-A4E3-4670-9EAA-83A5713FE8F8}" type="datetimeFigureOut">
              <a:rPr lang="en-US" smtClean="0"/>
              <a:t>1/23/2021</a:t>
            </a:fld>
            <a:endParaRPr lang="en-US"/>
          </a:p>
        </p:txBody>
      </p:sp>
      <p:sp>
        <p:nvSpPr>
          <p:cNvPr id="3" name="Footer Placeholder 2">
            <a:extLst>
              <a:ext uri="{FF2B5EF4-FFF2-40B4-BE49-F238E27FC236}">
                <a16:creationId xmlns:a16="http://schemas.microsoft.com/office/drawing/2014/main" id="{A0B39D93-458C-4786-BF25-B721E0CF31E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A7FB271-98D5-44C8-B9B9-7FBBFBD7C4A5}"/>
              </a:ext>
            </a:extLst>
          </p:cNvPr>
          <p:cNvSpPr>
            <a:spLocks noGrp="1"/>
          </p:cNvSpPr>
          <p:nvPr>
            <p:ph type="sldNum" sz="quarter" idx="12"/>
          </p:nvPr>
        </p:nvSpPr>
        <p:spPr/>
        <p:txBody>
          <a:bodyPr/>
          <a:lstStyle/>
          <a:p>
            <a:fld id="{7B8F55A0-D6CB-4137-8687-C9DC238A8487}" type="slidenum">
              <a:rPr lang="en-US" smtClean="0"/>
              <a:t>‹#›</a:t>
            </a:fld>
            <a:endParaRPr lang="en-US"/>
          </a:p>
        </p:txBody>
      </p:sp>
    </p:spTree>
    <p:extLst>
      <p:ext uri="{BB962C8B-B14F-4D97-AF65-F5344CB8AC3E}">
        <p14:creationId xmlns:p14="http://schemas.microsoft.com/office/powerpoint/2010/main" val="36832883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F25618-4693-4086-90DF-8A94712F508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0589F5B-05F2-4041-A05A-D8D294462BA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8A15AE5-A16B-47DE-AAED-6CDDFB596E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0676759-AE2D-42C8-91A9-270F5FEEC2F3}"/>
              </a:ext>
            </a:extLst>
          </p:cNvPr>
          <p:cNvSpPr>
            <a:spLocks noGrp="1"/>
          </p:cNvSpPr>
          <p:nvPr>
            <p:ph type="dt" sz="half" idx="10"/>
          </p:nvPr>
        </p:nvSpPr>
        <p:spPr/>
        <p:txBody>
          <a:bodyPr/>
          <a:lstStyle/>
          <a:p>
            <a:fld id="{19D381ED-A4E3-4670-9EAA-83A5713FE8F8}" type="datetimeFigureOut">
              <a:rPr lang="en-US" smtClean="0"/>
              <a:t>1/23/2021</a:t>
            </a:fld>
            <a:endParaRPr lang="en-US"/>
          </a:p>
        </p:txBody>
      </p:sp>
      <p:sp>
        <p:nvSpPr>
          <p:cNvPr id="6" name="Footer Placeholder 5">
            <a:extLst>
              <a:ext uri="{FF2B5EF4-FFF2-40B4-BE49-F238E27FC236}">
                <a16:creationId xmlns:a16="http://schemas.microsoft.com/office/drawing/2014/main" id="{6DE7C1B4-6B70-4E43-AEE4-F9B2C05B841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397B9AC-DBB5-4D98-BD1F-0814322551BA}"/>
              </a:ext>
            </a:extLst>
          </p:cNvPr>
          <p:cNvSpPr>
            <a:spLocks noGrp="1"/>
          </p:cNvSpPr>
          <p:nvPr>
            <p:ph type="sldNum" sz="quarter" idx="12"/>
          </p:nvPr>
        </p:nvSpPr>
        <p:spPr/>
        <p:txBody>
          <a:bodyPr/>
          <a:lstStyle/>
          <a:p>
            <a:fld id="{7B8F55A0-D6CB-4137-8687-C9DC238A8487}" type="slidenum">
              <a:rPr lang="en-US" smtClean="0"/>
              <a:t>‹#›</a:t>
            </a:fld>
            <a:endParaRPr lang="en-US"/>
          </a:p>
        </p:txBody>
      </p:sp>
    </p:spTree>
    <p:extLst>
      <p:ext uri="{BB962C8B-B14F-4D97-AF65-F5344CB8AC3E}">
        <p14:creationId xmlns:p14="http://schemas.microsoft.com/office/powerpoint/2010/main" val="15150646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A08627-3448-4FDF-A9D8-1C99C88E4CD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21FFA08-FFE0-4C4F-9BB2-60A651E2A39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875E469-EB33-4B19-ABFC-711701DB64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B4A7C0C-B7E1-41D9-A70E-A3B6E94BD1B6}"/>
              </a:ext>
            </a:extLst>
          </p:cNvPr>
          <p:cNvSpPr>
            <a:spLocks noGrp="1"/>
          </p:cNvSpPr>
          <p:nvPr>
            <p:ph type="dt" sz="half" idx="10"/>
          </p:nvPr>
        </p:nvSpPr>
        <p:spPr/>
        <p:txBody>
          <a:bodyPr/>
          <a:lstStyle/>
          <a:p>
            <a:fld id="{19D381ED-A4E3-4670-9EAA-83A5713FE8F8}" type="datetimeFigureOut">
              <a:rPr lang="en-US" smtClean="0"/>
              <a:t>1/23/2021</a:t>
            </a:fld>
            <a:endParaRPr lang="en-US"/>
          </a:p>
        </p:txBody>
      </p:sp>
      <p:sp>
        <p:nvSpPr>
          <p:cNvPr id="6" name="Footer Placeholder 5">
            <a:extLst>
              <a:ext uri="{FF2B5EF4-FFF2-40B4-BE49-F238E27FC236}">
                <a16:creationId xmlns:a16="http://schemas.microsoft.com/office/drawing/2014/main" id="{63EA990B-6FD3-4ADD-BF87-9ACEF61B5E8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D39C5A8-0F4F-4064-9C99-B166CECDB3F7}"/>
              </a:ext>
            </a:extLst>
          </p:cNvPr>
          <p:cNvSpPr>
            <a:spLocks noGrp="1"/>
          </p:cNvSpPr>
          <p:nvPr>
            <p:ph type="sldNum" sz="quarter" idx="12"/>
          </p:nvPr>
        </p:nvSpPr>
        <p:spPr/>
        <p:txBody>
          <a:bodyPr/>
          <a:lstStyle/>
          <a:p>
            <a:fld id="{7B8F55A0-D6CB-4137-8687-C9DC238A8487}" type="slidenum">
              <a:rPr lang="en-US" smtClean="0"/>
              <a:t>‹#›</a:t>
            </a:fld>
            <a:endParaRPr lang="en-US"/>
          </a:p>
        </p:txBody>
      </p:sp>
    </p:spTree>
    <p:extLst>
      <p:ext uri="{BB962C8B-B14F-4D97-AF65-F5344CB8AC3E}">
        <p14:creationId xmlns:p14="http://schemas.microsoft.com/office/powerpoint/2010/main" val="36803490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828CDE-F786-4B59-A5B0-670EE94A4F1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33EBABE-7D1B-4C53-AF9D-5371725B3B8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FD308D-5890-4486-B23C-61BC80DD61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D381ED-A4E3-4670-9EAA-83A5713FE8F8}" type="datetimeFigureOut">
              <a:rPr lang="en-US" smtClean="0"/>
              <a:t>1/23/2021</a:t>
            </a:fld>
            <a:endParaRPr lang="en-US"/>
          </a:p>
        </p:txBody>
      </p:sp>
      <p:sp>
        <p:nvSpPr>
          <p:cNvPr id="5" name="Footer Placeholder 4">
            <a:extLst>
              <a:ext uri="{FF2B5EF4-FFF2-40B4-BE49-F238E27FC236}">
                <a16:creationId xmlns:a16="http://schemas.microsoft.com/office/drawing/2014/main" id="{476ADC36-8E6E-4523-8D58-03B76BF050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2B5F5C0-D06B-454E-9798-57ACC7256D3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8F55A0-D6CB-4137-8687-C9DC238A8487}" type="slidenum">
              <a:rPr lang="en-US" smtClean="0"/>
              <a:t>‹#›</a:t>
            </a:fld>
            <a:endParaRPr lang="en-US"/>
          </a:p>
        </p:txBody>
      </p:sp>
    </p:spTree>
    <p:extLst>
      <p:ext uri="{BB962C8B-B14F-4D97-AF65-F5344CB8AC3E}">
        <p14:creationId xmlns:p14="http://schemas.microsoft.com/office/powerpoint/2010/main" val="9405721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FCFCEDA-9712-43E8-96C3-3E6537C8613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74E9300-904D-4245-BAC1-58E8815D0B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3F7256-FB71-4D5D-BC0A-01CD2EA750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BFDF2B-C044-430B-960C-C3BA75A086A9}" type="datetime1">
              <a:rPr lang="en-US" smtClean="0"/>
              <a:t>1/23/2021</a:t>
            </a:fld>
            <a:endParaRPr lang="en-US" dirty="0"/>
          </a:p>
        </p:txBody>
      </p:sp>
      <p:sp>
        <p:nvSpPr>
          <p:cNvPr id="5" name="Footer Placeholder 4">
            <a:extLst>
              <a:ext uri="{FF2B5EF4-FFF2-40B4-BE49-F238E27FC236}">
                <a16:creationId xmlns:a16="http://schemas.microsoft.com/office/drawing/2014/main" id="{3DD11EC5-911F-4D87-BC97-F229FB1B2A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FBD4CF8D-25F1-433C-8FE9-0C72E21F264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B72D44-14B5-49A2-830A-D01BAFE38A11}" type="slidenum">
              <a:rPr lang="en-US" smtClean="0"/>
              <a:t>‹#›</a:t>
            </a:fld>
            <a:endParaRPr lang="en-US" dirty="0"/>
          </a:p>
        </p:txBody>
      </p:sp>
    </p:spTree>
    <p:extLst>
      <p:ext uri="{BB962C8B-B14F-4D97-AF65-F5344CB8AC3E}">
        <p14:creationId xmlns:p14="http://schemas.microsoft.com/office/powerpoint/2010/main" val="203104948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6.emf"/></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AC63F43-5BB1-471E-95A7-63406BFE2EF6}"/>
              </a:ext>
            </a:extLst>
          </p:cNvPr>
          <p:cNvPicPr>
            <a:picLocks noChangeAspect="1"/>
          </p:cNvPicPr>
          <p:nvPr/>
        </p:nvPicPr>
        <p:blipFill rotWithShape="1">
          <a:blip r:embed="rId3"/>
          <a:srcRect l="35316" r="1466" b="1"/>
          <a:stretch/>
        </p:blipFill>
        <p:spPr>
          <a:xfrm>
            <a:off x="20" y="1302606"/>
            <a:ext cx="4413566" cy="4252313"/>
          </a:xfrm>
          <a:custGeom>
            <a:avLst/>
            <a:gdLst/>
            <a:ahLst/>
            <a:cxnLst/>
            <a:rect l="l" t="t" r="r" b="b"/>
            <a:pathLst>
              <a:path w="4413586" h="4252313">
                <a:moveTo>
                  <a:pt x="0" y="0"/>
                </a:moveTo>
                <a:lnTo>
                  <a:pt x="2062856" y="0"/>
                </a:lnTo>
                <a:lnTo>
                  <a:pt x="2063084" y="493"/>
                </a:lnTo>
                <a:lnTo>
                  <a:pt x="2450944" y="493"/>
                </a:lnTo>
                <a:lnTo>
                  <a:pt x="4413586" y="4252313"/>
                </a:lnTo>
                <a:lnTo>
                  <a:pt x="388087" y="4252313"/>
                </a:lnTo>
                <a:lnTo>
                  <a:pt x="388087" y="4251820"/>
                </a:lnTo>
                <a:lnTo>
                  <a:pt x="0" y="4251820"/>
                </a:lnTo>
                <a:close/>
              </a:path>
            </a:pathLst>
          </a:custGeom>
        </p:spPr>
      </p:pic>
      <p:sp>
        <p:nvSpPr>
          <p:cNvPr id="59" name="Freeform: Shape 58">
            <a:extLst>
              <a:ext uri="{FF2B5EF4-FFF2-40B4-BE49-F238E27FC236}">
                <a16:creationId xmlns:a16="http://schemas.microsoft.com/office/drawing/2014/main" id="{0CBF71E6-C54A-4E15-90AD-354C394355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965697" y="1303083"/>
            <a:ext cx="9226303" cy="4251821"/>
          </a:xfrm>
          <a:custGeom>
            <a:avLst/>
            <a:gdLst>
              <a:gd name="connsiteX0" fmla="*/ 0 w 9226303"/>
              <a:gd name="connsiteY0" fmla="*/ 0 h 4251821"/>
              <a:gd name="connsiteX1" fmla="*/ 9226303 w 9226303"/>
              <a:gd name="connsiteY1" fmla="*/ 0 h 4251821"/>
              <a:gd name="connsiteX2" fmla="*/ 7263661 w 9226303"/>
              <a:gd name="connsiteY2" fmla="*/ 4251821 h 4251821"/>
              <a:gd name="connsiteX3" fmla="*/ 0 w 9226303"/>
              <a:gd name="connsiteY3" fmla="*/ 4251821 h 4251821"/>
            </a:gdLst>
            <a:ahLst/>
            <a:cxnLst>
              <a:cxn ang="0">
                <a:pos x="connsiteX0" y="connsiteY0"/>
              </a:cxn>
              <a:cxn ang="0">
                <a:pos x="connsiteX1" y="connsiteY1"/>
              </a:cxn>
              <a:cxn ang="0">
                <a:pos x="connsiteX2" y="connsiteY2"/>
              </a:cxn>
              <a:cxn ang="0">
                <a:pos x="connsiteX3" y="connsiteY3"/>
              </a:cxn>
            </a:cxnLst>
            <a:rect l="l" t="t" r="r" b="b"/>
            <a:pathLst>
              <a:path w="9226303" h="4251821">
                <a:moveTo>
                  <a:pt x="0" y="0"/>
                </a:moveTo>
                <a:lnTo>
                  <a:pt x="9226303" y="0"/>
                </a:lnTo>
                <a:lnTo>
                  <a:pt x="7263661" y="4251821"/>
                </a:lnTo>
                <a:lnTo>
                  <a:pt x="0" y="4251821"/>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AD2A96D-2581-49CA-8888-B3B80CB37F77}"/>
              </a:ext>
            </a:extLst>
          </p:cNvPr>
          <p:cNvSpPr>
            <a:spLocks noGrp="1"/>
          </p:cNvSpPr>
          <p:nvPr>
            <p:ph type="title"/>
          </p:nvPr>
        </p:nvSpPr>
        <p:spPr>
          <a:xfrm>
            <a:off x="4978589" y="1828800"/>
            <a:ext cx="6378259" cy="2027941"/>
          </a:xfrm>
        </p:spPr>
        <p:txBody>
          <a:bodyPr vert="horz" lIns="91440" tIns="45720" rIns="91440" bIns="45720" rtlCol="0" anchor="b">
            <a:normAutofit/>
          </a:bodyPr>
          <a:lstStyle/>
          <a:p>
            <a:r>
              <a:rPr lang="en-US" sz="6000" dirty="0">
                <a:solidFill>
                  <a:srgbClr val="FFFFFF"/>
                </a:solidFill>
              </a:rPr>
              <a:t>Chapter 9 – Evaluating Risk</a:t>
            </a:r>
          </a:p>
        </p:txBody>
      </p:sp>
      <p:sp>
        <p:nvSpPr>
          <p:cNvPr id="5" name="Slide Number Placeholder 4">
            <a:extLst>
              <a:ext uri="{FF2B5EF4-FFF2-40B4-BE49-F238E27FC236}">
                <a16:creationId xmlns:a16="http://schemas.microsoft.com/office/drawing/2014/main" id="{C3E6A6D7-496F-4608-91AD-68D2C34E0DBC}"/>
              </a:ext>
            </a:extLst>
          </p:cNvPr>
          <p:cNvSpPr>
            <a:spLocks noGrp="1"/>
          </p:cNvSpPr>
          <p:nvPr>
            <p:ph type="sldNum" sz="quarter" idx="12"/>
          </p:nvPr>
        </p:nvSpPr>
        <p:spPr>
          <a:xfrm>
            <a:off x="8613648" y="6355080"/>
            <a:ext cx="2743200"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35B72D44-14B5-49A2-830A-D01BAFE38A11}" type="slidenum">
              <a:rPr kumimoji="0" lang="en-US" sz="1200" b="0" i="0" u="none" strike="noStrike" kern="1200" cap="none" spc="0" normalizeH="0" baseline="0" noProof="0">
                <a:ln>
                  <a:noFill/>
                </a:ln>
                <a:solidFill>
                  <a:srgbClr val="898989"/>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1</a:t>
            </a:fld>
            <a:endParaRPr kumimoji="0" lang="en-US" sz="1200" b="0" i="0" u="none" strike="noStrike" kern="1200" cap="none" spc="0" normalizeH="0" baseline="0" noProof="0">
              <a:ln>
                <a:noFill/>
              </a:ln>
              <a:solidFill>
                <a:srgbClr val="898989"/>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D9B6A163-F2BC-4EEA-B22C-14047EE42EEA}"/>
              </a:ext>
            </a:extLst>
          </p:cNvPr>
          <p:cNvSpPr txBox="1"/>
          <p:nvPr/>
        </p:nvSpPr>
        <p:spPr>
          <a:xfrm>
            <a:off x="125185" y="5718983"/>
            <a:ext cx="7527235" cy="7232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effectLst/>
                <a:uLnTx/>
                <a:uFillTx/>
                <a:latin typeface="Calibri" panose="020F0502020204030204"/>
                <a:ea typeface="+mn-ea"/>
                <a:cs typeface="+mn-cs"/>
              </a:rPr>
              <a:t>Developed by Bruce Lyon, CSP, P.E., SMS, ARM, CHMM</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effectLst/>
                <a:uLnTx/>
                <a:uFillTx/>
                <a:latin typeface="Calibri" panose="020F0502020204030204"/>
                <a:ea typeface="+mn-ea"/>
                <a:cs typeface="+mn-cs"/>
              </a:rPr>
              <a:t>Dr. Georgi Popov, CSP, QEP, ARM, SMS, CMC, FAIHA</a:t>
            </a:r>
          </a:p>
        </p:txBody>
      </p:sp>
    </p:spTree>
    <p:extLst>
      <p:ext uri="{BB962C8B-B14F-4D97-AF65-F5344CB8AC3E}">
        <p14:creationId xmlns:p14="http://schemas.microsoft.com/office/powerpoint/2010/main" val="9475790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367C2-2596-44B8-A3DE-063996146DC5}"/>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b="1" dirty="0">
                <a:effectLst/>
              </a:rPr>
              <a:t>Risk Evaluation Methods</a:t>
            </a:r>
            <a:endParaRPr lang="en-US" dirty="0"/>
          </a:p>
        </p:txBody>
      </p:sp>
      <p:pic>
        <p:nvPicPr>
          <p:cNvPr id="4" name="Picture 3">
            <a:extLst>
              <a:ext uri="{FF2B5EF4-FFF2-40B4-BE49-F238E27FC236}">
                <a16:creationId xmlns:a16="http://schemas.microsoft.com/office/drawing/2014/main" id="{A12DE6E2-ACC5-4B4F-A878-8F1E5B412274}"/>
              </a:ext>
            </a:extLst>
          </p:cNvPr>
          <p:cNvPicPr>
            <a:picLocks noChangeAspect="1"/>
          </p:cNvPicPr>
          <p:nvPr/>
        </p:nvPicPr>
        <p:blipFill rotWithShape="1">
          <a:blip r:embed="rId3"/>
          <a:srcRect r="1" b="1566"/>
          <a:stretch/>
        </p:blipFill>
        <p:spPr>
          <a:xfrm>
            <a:off x="828675" y="1825626"/>
            <a:ext cx="10525125" cy="4351338"/>
          </a:xfrm>
          <a:prstGeom prst="rect">
            <a:avLst/>
          </a:prstGeom>
        </p:spPr>
      </p:pic>
    </p:spTree>
    <p:extLst>
      <p:ext uri="{BB962C8B-B14F-4D97-AF65-F5344CB8AC3E}">
        <p14:creationId xmlns:p14="http://schemas.microsoft.com/office/powerpoint/2010/main" val="16033177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367C2-2596-44B8-A3DE-063996146DC5}"/>
              </a:ext>
            </a:extLst>
          </p:cNvPr>
          <p:cNvSpPr>
            <a:spLocks noGrp="1"/>
          </p:cNvSpPr>
          <p:nvPr>
            <p:ph type="title"/>
          </p:nvPr>
        </p:nvSpPr>
        <p:spPr>
          <a:xfrm>
            <a:off x="9255966" y="640081"/>
            <a:ext cx="2759109" cy="5574451"/>
          </a:xfrm>
        </p:spPr>
        <p:txBody>
          <a:bodyPr vert="horz" lIns="91440" tIns="45720" rIns="91440" bIns="45720" rtlCol="0" anchor="ctr">
            <a:normAutofit/>
          </a:bodyPr>
          <a:lstStyle/>
          <a:p>
            <a:r>
              <a:rPr lang="en-US" b="1" kern="1200" dirty="0">
                <a:solidFill>
                  <a:schemeClr val="tx1"/>
                </a:solidFill>
                <a:effectLst/>
                <a:latin typeface="+mj-lt"/>
                <a:ea typeface="+mj-ea"/>
                <a:cs typeface="+mj-cs"/>
              </a:rPr>
              <a:t>Risk Evaluation Methods</a:t>
            </a:r>
            <a:endParaRPr lang="en-US" kern="1200" dirty="0">
              <a:solidFill>
                <a:schemeClr val="tx1"/>
              </a:solidFill>
              <a:latin typeface="+mj-lt"/>
              <a:ea typeface="+mj-ea"/>
              <a:cs typeface="+mj-cs"/>
            </a:endParaRPr>
          </a:p>
        </p:txBody>
      </p:sp>
      <p:pic>
        <p:nvPicPr>
          <p:cNvPr id="3" name="Picture 2">
            <a:extLst>
              <a:ext uri="{FF2B5EF4-FFF2-40B4-BE49-F238E27FC236}">
                <a16:creationId xmlns:a16="http://schemas.microsoft.com/office/drawing/2014/main" id="{6D749AE1-9E07-4149-AB57-5F639D3A12AB}"/>
              </a:ext>
            </a:extLst>
          </p:cNvPr>
          <p:cNvPicPr>
            <a:picLocks noChangeAspect="1"/>
          </p:cNvPicPr>
          <p:nvPr/>
        </p:nvPicPr>
        <p:blipFill>
          <a:blip r:embed="rId3"/>
          <a:stretch>
            <a:fillRect/>
          </a:stretch>
        </p:blipFill>
        <p:spPr>
          <a:xfrm>
            <a:off x="103769" y="261256"/>
            <a:ext cx="8952075" cy="6288833"/>
          </a:xfrm>
          <a:prstGeom prst="rect">
            <a:avLst/>
          </a:prstGeom>
        </p:spPr>
      </p:pic>
    </p:spTree>
    <p:extLst>
      <p:ext uri="{BB962C8B-B14F-4D97-AF65-F5344CB8AC3E}">
        <p14:creationId xmlns:p14="http://schemas.microsoft.com/office/powerpoint/2010/main" val="34014053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90C19-1500-4909-B82A-374F592B1D7A}"/>
              </a:ext>
            </a:extLst>
          </p:cNvPr>
          <p:cNvSpPr>
            <a:spLocks noGrp="1"/>
          </p:cNvSpPr>
          <p:nvPr>
            <p:ph type="title"/>
          </p:nvPr>
        </p:nvSpPr>
        <p:spPr>
          <a:xfrm>
            <a:off x="838200" y="160167"/>
            <a:ext cx="10515600" cy="927647"/>
          </a:xfrm>
        </p:spPr>
        <p:txBody>
          <a:bodyPr vert="horz" lIns="91440" tIns="45720" rIns="91440" bIns="45720" rtlCol="0" anchor="ctr">
            <a:normAutofit/>
          </a:bodyPr>
          <a:lstStyle/>
          <a:p>
            <a:r>
              <a:rPr lang="en-US" b="1" kern="1200" dirty="0">
                <a:solidFill>
                  <a:schemeClr val="tx1"/>
                </a:solidFill>
                <a:effectLst/>
                <a:latin typeface="+mj-lt"/>
                <a:ea typeface="+mj-ea"/>
                <a:cs typeface="+mj-cs"/>
              </a:rPr>
              <a:t>Risk Matrices</a:t>
            </a:r>
            <a:endParaRPr lang="en-US" kern="1200" dirty="0">
              <a:solidFill>
                <a:schemeClr val="tx1"/>
              </a:solidFill>
              <a:latin typeface="+mj-lt"/>
              <a:ea typeface="+mj-ea"/>
              <a:cs typeface="+mj-cs"/>
            </a:endParaRPr>
          </a:p>
        </p:txBody>
      </p:sp>
      <p:pic>
        <p:nvPicPr>
          <p:cNvPr id="4" name="Picture 3">
            <a:extLst>
              <a:ext uri="{FF2B5EF4-FFF2-40B4-BE49-F238E27FC236}">
                <a16:creationId xmlns:a16="http://schemas.microsoft.com/office/drawing/2014/main" id="{AB070018-4564-498D-95B4-BA0C8501F3CA}"/>
              </a:ext>
            </a:extLst>
          </p:cNvPr>
          <p:cNvPicPr/>
          <p:nvPr/>
        </p:nvPicPr>
        <p:blipFill>
          <a:blip r:embed="rId3"/>
          <a:stretch>
            <a:fillRect/>
          </a:stretch>
        </p:blipFill>
        <p:spPr>
          <a:xfrm>
            <a:off x="168266" y="3133013"/>
            <a:ext cx="5114987" cy="2842118"/>
          </a:xfrm>
          <a:prstGeom prst="rect">
            <a:avLst/>
          </a:prstGeom>
        </p:spPr>
      </p:pic>
      <p:pic>
        <p:nvPicPr>
          <p:cNvPr id="7" name="Picture 6">
            <a:extLst>
              <a:ext uri="{FF2B5EF4-FFF2-40B4-BE49-F238E27FC236}">
                <a16:creationId xmlns:a16="http://schemas.microsoft.com/office/drawing/2014/main" id="{EFEE3D22-D257-42EF-9877-2FF272A38541}"/>
              </a:ext>
            </a:extLst>
          </p:cNvPr>
          <p:cNvPicPr>
            <a:picLocks noChangeAspect="1"/>
          </p:cNvPicPr>
          <p:nvPr/>
        </p:nvPicPr>
        <p:blipFill>
          <a:blip r:embed="rId4"/>
          <a:stretch>
            <a:fillRect/>
          </a:stretch>
        </p:blipFill>
        <p:spPr>
          <a:xfrm>
            <a:off x="164411" y="1019037"/>
            <a:ext cx="5118842" cy="1682583"/>
          </a:xfrm>
          <a:prstGeom prst="rect">
            <a:avLst/>
          </a:prstGeom>
        </p:spPr>
      </p:pic>
      <p:pic>
        <p:nvPicPr>
          <p:cNvPr id="11" name="Picture 10">
            <a:extLst>
              <a:ext uri="{FF2B5EF4-FFF2-40B4-BE49-F238E27FC236}">
                <a16:creationId xmlns:a16="http://schemas.microsoft.com/office/drawing/2014/main" id="{EEA67A1C-18A0-48A2-AE21-4943733F5D33}"/>
              </a:ext>
            </a:extLst>
          </p:cNvPr>
          <p:cNvPicPr>
            <a:picLocks noChangeAspect="1"/>
          </p:cNvPicPr>
          <p:nvPr/>
        </p:nvPicPr>
        <p:blipFill>
          <a:blip r:embed="rId5"/>
          <a:stretch>
            <a:fillRect/>
          </a:stretch>
        </p:blipFill>
        <p:spPr>
          <a:xfrm>
            <a:off x="5529364" y="1939159"/>
            <a:ext cx="6174745" cy="3289763"/>
          </a:xfrm>
          <a:prstGeom prst="rect">
            <a:avLst/>
          </a:prstGeom>
        </p:spPr>
      </p:pic>
      <p:sp>
        <p:nvSpPr>
          <p:cNvPr id="3" name="TextBox 2">
            <a:extLst>
              <a:ext uri="{FF2B5EF4-FFF2-40B4-BE49-F238E27FC236}">
                <a16:creationId xmlns:a16="http://schemas.microsoft.com/office/drawing/2014/main" id="{19B3B287-F2D7-44A9-976E-8D8592B25685}"/>
              </a:ext>
            </a:extLst>
          </p:cNvPr>
          <p:cNvSpPr txBox="1"/>
          <p:nvPr/>
        </p:nvSpPr>
        <p:spPr>
          <a:xfrm>
            <a:off x="838200" y="2711664"/>
            <a:ext cx="3544614" cy="369332"/>
          </a:xfrm>
          <a:prstGeom prst="rect">
            <a:avLst/>
          </a:prstGeom>
          <a:noFill/>
        </p:spPr>
        <p:txBody>
          <a:bodyPr wrap="square" rtlCol="0">
            <a:spAutoFit/>
          </a:bodyPr>
          <a:lstStyle/>
          <a:p>
            <a:pPr algn="ctr"/>
            <a:r>
              <a:rPr lang="en-US" dirty="0"/>
              <a:t>NFPA 70 E</a:t>
            </a:r>
          </a:p>
        </p:txBody>
      </p:sp>
      <p:sp>
        <p:nvSpPr>
          <p:cNvPr id="8" name="TextBox 7">
            <a:extLst>
              <a:ext uri="{FF2B5EF4-FFF2-40B4-BE49-F238E27FC236}">
                <a16:creationId xmlns:a16="http://schemas.microsoft.com/office/drawing/2014/main" id="{421BB90C-888C-4486-979B-62781E1C1B87}"/>
              </a:ext>
            </a:extLst>
          </p:cNvPr>
          <p:cNvSpPr txBox="1"/>
          <p:nvPr/>
        </p:nvSpPr>
        <p:spPr>
          <a:xfrm>
            <a:off x="951525" y="5975131"/>
            <a:ext cx="3544614" cy="369332"/>
          </a:xfrm>
          <a:prstGeom prst="rect">
            <a:avLst/>
          </a:prstGeom>
          <a:noFill/>
        </p:spPr>
        <p:txBody>
          <a:bodyPr wrap="square" rtlCol="0">
            <a:spAutoFit/>
          </a:bodyPr>
          <a:lstStyle/>
          <a:p>
            <a:pPr algn="ctr"/>
            <a:r>
              <a:rPr lang="en-US" dirty="0"/>
              <a:t>MIL 882E</a:t>
            </a:r>
          </a:p>
        </p:txBody>
      </p:sp>
      <p:sp>
        <p:nvSpPr>
          <p:cNvPr id="9" name="TextBox 8">
            <a:extLst>
              <a:ext uri="{FF2B5EF4-FFF2-40B4-BE49-F238E27FC236}">
                <a16:creationId xmlns:a16="http://schemas.microsoft.com/office/drawing/2014/main" id="{0C4432D0-7556-49F2-8381-2349D50D9716}"/>
              </a:ext>
            </a:extLst>
          </p:cNvPr>
          <p:cNvSpPr txBox="1"/>
          <p:nvPr/>
        </p:nvSpPr>
        <p:spPr>
          <a:xfrm>
            <a:off x="5707117" y="5307715"/>
            <a:ext cx="5996992" cy="646331"/>
          </a:xfrm>
          <a:prstGeom prst="rect">
            <a:avLst/>
          </a:prstGeom>
          <a:noFill/>
        </p:spPr>
        <p:txBody>
          <a:bodyPr wrap="square" rtlCol="0">
            <a:spAutoFit/>
          </a:bodyPr>
          <a:lstStyle/>
          <a:p>
            <a:pPr algn="ctr" fontAlgn="base"/>
            <a:r>
              <a:rPr lang="en-US" b="1" i="0" dirty="0">
                <a:solidFill>
                  <a:srgbClr val="444444"/>
                </a:solidFill>
                <a:effectLst/>
                <a:latin typeface="inherit"/>
              </a:rPr>
              <a:t>ASSP TR-31010-2020 Technical Report: Risk Management - Techniques for Safety Practitioners</a:t>
            </a:r>
            <a:endParaRPr lang="en-US" b="1" i="0" dirty="0">
              <a:solidFill>
                <a:srgbClr val="444444"/>
              </a:solidFill>
              <a:effectLst/>
              <a:latin typeface="Arial" panose="020B0604020202020204" pitchFamily="34" charset="0"/>
            </a:endParaRPr>
          </a:p>
        </p:txBody>
      </p:sp>
    </p:spTree>
    <p:extLst>
      <p:ext uri="{BB962C8B-B14F-4D97-AF65-F5344CB8AC3E}">
        <p14:creationId xmlns:p14="http://schemas.microsoft.com/office/powerpoint/2010/main" val="6660316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3FFC2-F0E5-4364-84ED-0E04B1ACBDEE}"/>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b="1" kern="1200" dirty="0">
                <a:solidFill>
                  <a:schemeClr val="tx1"/>
                </a:solidFill>
                <a:effectLst/>
                <a:latin typeface="+mj-lt"/>
                <a:ea typeface="+mj-ea"/>
                <a:cs typeface="+mj-cs"/>
              </a:rPr>
              <a:t>Risk Matrices and Heat Maps</a:t>
            </a:r>
            <a:endParaRPr lang="en-US" kern="1200">
              <a:solidFill>
                <a:schemeClr val="tx1"/>
              </a:solidFill>
              <a:latin typeface="+mj-lt"/>
              <a:ea typeface="+mj-ea"/>
              <a:cs typeface="+mj-cs"/>
            </a:endParaRPr>
          </a:p>
        </p:txBody>
      </p:sp>
      <p:pic>
        <p:nvPicPr>
          <p:cNvPr id="4" name="Picture 3">
            <a:extLst>
              <a:ext uri="{FF2B5EF4-FFF2-40B4-BE49-F238E27FC236}">
                <a16:creationId xmlns:a16="http://schemas.microsoft.com/office/drawing/2014/main" id="{5E027BEB-67F7-4A5C-A79F-BB76E5F0AEE5}"/>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186615" y="1660851"/>
            <a:ext cx="11818776" cy="3191068"/>
          </a:xfrm>
          <a:prstGeom prst="rect">
            <a:avLst/>
          </a:prstGeom>
          <a:noFill/>
        </p:spPr>
      </p:pic>
    </p:spTree>
    <p:extLst>
      <p:ext uri="{BB962C8B-B14F-4D97-AF65-F5344CB8AC3E}">
        <p14:creationId xmlns:p14="http://schemas.microsoft.com/office/powerpoint/2010/main" val="10506423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CDB0A46-7EAA-477D-9837-2A20145F8623}"/>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600" b="1" kern="1200" dirty="0">
                <a:solidFill>
                  <a:srgbClr val="FFFFFF"/>
                </a:solidFill>
                <a:effectLst/>
                <a:latin typeface="+mj-lt"/>
                <a:ea typeface="+mj-ea"/>
                <a:cs typeface="+mj-cs"/>
              </a:rPr>
              <a:t>Risk Matrices and Defined Risk Factor Levels</a:t>
            </a:r>
            <a:endParaRPr lang="en-US" sz="3600" kern="1200" dirty="0">
              <a:solidFill>
                <a:srgbClr val="FFFFFF"/>
              </a:solidFill>
              <a:latin typeface="+mj-lt"/>
              <a:ea typeface="+mj-ea"/>
              <a:cs typeface="+mj-cs"/>
            </a:endParaRPr>
          </a:p>
        </p:txBody>
      </p:sp>
      <p:pic>
        <p:nvPicPr>
          <p:cNvPr id="7" name="Picture 6">
            <a:extLst>
              <a:ext uri="{FF2B5EF4-FFF2-40B4-BE49-F238E27FC236}">
                <a16:creationId xmlns:a16="http://schemas.microsoft.com/office/drawing/2014/main" id="{1A5F4192-F5EA-4BA3-9B62-ECAD9377A7B4}"/>
              </a:ext>
            </a:extLst>
          </p:cNvPr>
          <p:cNvPicPr>
            <a:picLocks noChangeAspect="1"/>
          </p:cNvPicPr>
          <p:nvPr/>
        </p:nvPicPr>
        <p:blipFill>
          <a:blip r:embed="rId3"/>
          <a:stretch>
            <a:fillRect/>
          </a:stretch>
        </p:blipFill>
        <p:spPr>
          <a:xfrm>
            <a:off x="5189029" y="1110703"/>
            <a:ext cx="5957316" cy="2784348"/>
          </a:xfrm>
          <a:prstGeom prst="rect">
            <a:avLst/>
          </a:prstGeom>
        </p:spPr>
      </p:pic>
      <p:pic>
        <p:nvPicPr>
          <p:cNvPr id="8" name="Picture 7">
            <a:extLst>
              <a:ext uri="{FF2B5EF4-FFF2-40B4-BE49-F238E27FC236}">
                <a16:creationId xmlns:a16="http://schemas.microsoft.com/office/drawing/2014/main" id="{EC8636E0-F773-4824-B075-8256A9A77E9C}"/>
              </a:ext>
            </a:extLst>
          </p:cNvPr>
          <p:cNvPicPr>
            <a:picLocks noChangeAspect="1"/>
          </p:cNvPicPr>
          <p:nvPr/>
        </p:nvPicPr>
        <p:blipFill>
          <a:blip r:embed="rId4"/>
          <a:stretch>
            <a:fillRect/>
          </a:stretch>
        </p:blipFill>
        <p:spPr>
          <a:xfrm>
            <a:off x="5189029" y="3869163"/>
            <a:ext cx="5957316" cy="2077212"/>
          </a:xfrm>
          <a:prstGeom prst="rect">
            <a:avLst/>
          </a:prstGeom>
        </p:spPr>
      </p:pic>
    </p:spTree>
    <p:extLst>
      <p:ext uri="{BB962C8B-B14F-4D97-AF65-F5344CB8AC3E}">
        <p14:creationId xmlns:p14="http://schemas.microsoft.com/office/powerpoint/2010/main" val="34471594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4FB914-4BF2-4E9F-B312-7705FD4A5863}"/>
              </a:ext>
            </a:extLst>
          </p:cNvPr>
          <p:cNvSpPr>
            <a:spLocks noGrp="1"/>
          </p:cNvSpPr>
          <p:nvPr>
            <p:ph type="title"/>
          </p:nvPr>
        </p:nvSpPr>
        <p:spPr>
          <a:xfrm>
            <a:off x="838200" y="164753"/>
            <a:ext cx="10515600" cy="1325563"/>
          </a:xfrm>
        </p:spPr>
        <p:txBody>
          <a:bodyPr vert="horz" lIns="91440" tIns="45720" rIns="91440" bIns="45720" rtlCol="0" anchor="ctr">
            <a:normAutofit/>
          </a:bodyPr>
          <a:lstStyle/>
          <a:p>
            <a:r>
              <a:rPr lang="en-US" b="1" kern="1200" dirty="0">
                <a:solidFill>
                  <a:schemeClr val="tx1"/>
                </a:solidFill>
                <a:effectLst/>
                <a:latin typeface="+mj-lt"/>
                <a:ea typeface="+mj-ea"/>
                <a:cs typeface="+mj-cs"/>
              </a:rPr>
              <a:t>Heat Maps</a:t>
            </a:r>
            <a:endParaRPr lang="en-US" kern="1200" dirty="0">
              <a:solidFill>
                <a:schemeClr val="tx1"/>
              </a:solidFill>
              <a:latin typeface="+mj-lt"/>
              <a:ea typeface="+mj-ea"/>
              <a:cs typeface="+mj-cs"/>
            </a:endParaRPr>
          </a:p>
        </p:txBody>
      </p:sp>
      <p:pic>
        <p:nvPicPr>
          <p:cNvPr id="6" name="Picture 5">
            <a:extLst>
              <a:ext uri="{FF2B5EF4-FFF2-40B4-BE49-F238E27FC236}">
                <a16:creationId xmlns:a16="http://schemas.microsoft.com/office/drawing/2014/main" id="{C22AE9E5-6806-4E4F-8981-6E2C2E20BC0D}"/>
              </a:ext>
            </a:extLst>
          </p:cNvPr>
          <p:cNvPicPr>
            <a:picLocks noChangeAspect="1"/>
          </p:cNvPicPr>
          <p:nvPr/>
        </p:nvPicPr>
        <p:blipFill>
          <a:blip r:embed="rId3"/>
          <a:stretch>
            <a:fillRect/>
          </a:stretch>
        </p:blipFill>
        <p:spPr>
          <a:xfrm>
            <a:off x="3107333" y="1313584"/>
            <a:ext cx="5977334" cy="5065791"/>
          </a:xfrm>
          <a:prstGeom prst="rect">
            <a:avLst/>
          </a:prstGeom>
        </p:spPr>
      </p:pic>
    </p:spTree>
    <p:extLst>
      <p:ext uri="{BB962C8B-B14F-4D97-AF65-F5344CB8AC3E}">
        <p14:creationId xmlns:p14="http://schemas.microsoft.com/office/powerpoint/2010/main" val="18000708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EEF22E7-C7EB-4303-91B7-B38A2A46C2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7715A1-8347-4F99-B0F0-9FDBFC736951}"/>
              </a:ext>
            </a:extLst>
          </p:cNvPr>
          <p:cNvSpPr>
            <a:spLocks noGrp="1"/>
          </p:cNvSpPr>
          <p:nvPr>
            <p:ph type="title"/>
          </p:nvPr>
        </p:nvSpPr>
        <p:spPr>
          <a:xfrm>
            <a:off x="838200" y="171453"/>
            <a:ext cx="10515600" cy="1481133"/>
          </a:xfrm>
        </p:spPr>
        <p:txBody>
          <a:bodyPr>
            <a:normAutofit/>
          </a:bodyPr>
          <a:lstStyle/>
          <a:p>
            <a:r>
              <a:rPr lang="en-US" sz="4000" b="1">
                <a:effectLst/>
                <a:latin typeface="Calibri Light" panose="020F0302020204030204" pitchFamily="34" charset="0"/>
                <a:ea typeface="Times New Roman" panose="02020603050405020304" pitchFamily="18" charset="0"/>
                <a:cs typeface="Times New Roman" panose="02020603050405020304" pitchFamily="18" charset="0"/>
              </a:rPr>
              <a:t>Risk Frontier Curve</a:t>
            </a:r>
            <a:endParaRPr lang="en-US" sz="4000"/>
          </a:p>
        </p:txBody>
      </p:sp>
      <p:pic>
        <p:nvPicPr>
          <p:cNvPr id="4" name="Picture 3">
            <a:extLst>
              <a:ext uri="{FF2B5EF4-FFF2-40B4-BE49-F238E27FC236}">
                <a16:creationId xmlns:a16="http://schemas.microsoft.com/office/drawing/2014/main" id="{EA383A93-D992-4828-8F61-B2954C689572}"/>
              </a:ext>
            </a:extLst>
          </p:cNvPr>
          <p:cNvPicPr/>
          <p:nvPr/>
        </p:nvPicPr>
        <p:blipFill rotWithShape="1">
          <a:blip r:embed="rId3"/>
          <a:srcRect t="2648"/>
          <a:stretch/>
        </p:blipFill>
        <p:spPr>
          <a:xfrm>
            <a:off x="2757704" y="1296718"/>
            <a:ext cx="6673541" cy="4742344"/>
          </a:xfrm>
          <a:prstGeom prst="rect">
            <a:avLst/>
          </a:prstGeom>
        </p:spPr>
      </p:pic>
      <p:sp>
        <p:nvSpPr>
          <p:cNvPr id="3" name="Content Placeholder 2">
            <a:extLst>
              <a:ext uri="{FF2B5EF4-FFF2-40B4-BE49-F238E27FC236}">
                <a16:creationId xmlns:a16="http://schemas.microsoft.com/office/drawing/2014/main" id="{DBAF6835-30AD-4845-A6F0-035315B300F7}"/>
              </a:ext>
            </a:extLst>
          </p:cNvPr>
          <p:cNvSpPr>
            <a:spLocks noGrp="1"/>
          </p:cNvSpPr>
          <p:nvPr>
            <p:ph idx="1"/>
          </p:nvPr>
        </p:nvSpPr>
        <p:spPr>
          <a:xfrm>
            <a:off x="4383084" y="5777815"/>
            <a:ext cx="3422780" cy="670715"/>
          </a:xfrm>
        </p:spPr>
        <p:txBody>
          <a:bodyPr>
            <a:normAutofit/>
          </a:bodyPr>
          <a:lstStyle/>
          <a:p>
            <a:pPr marL="0" indent="0" algn="ctr">
              <a:buNone/>
            </a:pP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Risk Frontier Graph adapted from ANSI/ASIS/RIMS RA.1-2015</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2000" dirty="0"/>
          </a:p>
        </p:txBody>
      </p:sp>
    </p:spTree>
    <p:extLst>
      <p:ext uri="{BB962C8B-B14F-4D97-AF65-F5344CB8AC3E}">
        <p14:creationId xmlns:p14="http://schemas.microsoft.com/office/powerpoint/2010/main" val="3717223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8AF5748-FED8-45BA-8631-26D1D10F32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2B85EA5-0CC2-4856-85C0-78F47E7CC1F1}"/>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b="1" kern="1200">
                <a:solidFill>
                  <a:schemeClr val="tx1"/>
                </a:solidFill>
                <a:effectLst/>
                <a:latin typeface="+mj-lt"/>
                <a:ea typeface="+mj-ea"/>
                <a:cs typeface="+mj-cs"/>
              </a:rPr>
              <a:t>ALARP and SFAIRP</a:t>
            </a:r>
            <a:endParaRPr lang="en-US" sz="4800" kern="1200">
              <a:solidFill>
                <a:schemeClr val="tx1"/>
              </a:solidFill>
              <a:latin typeface="+mj-lt"/>
              <a:ea typeface="+mj-ea"/>
              <a:cs typeface="+mj-cs"/>
            </a:endParaRPr>
          </a:p>
        </p:txBody>
      </p:sp>
      <p:sp>
        <p:nvSpPr>
          <p:cNvPr id="11" name="Rectangle 10">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40233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4" name="Picture 3">
            <a:extLst>
              <a:ext uri="{FF2B5EF4-FFF2-40B4-BE49-F238E27FC236}">
                <a16:creationId xmlns:a16="http://schemas.microsoft.com/office/drawing/2014/main" id="{82F1FF28-F19C-4F70-90E8-2047B6D19F9A}"/>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4864608" y="804337"/>
            <a:ext cx="6846363" cy="5098071"/>
          </a:xfrm>
          <a:prstGeom prst="rect">
            <a:avLst/>
          </a:prstGeom>
        </p:spPr>
      </p:pic>
    </p:spTree>
    <p:extLst>
      <p:ext uri="{BB962C8B-B14F-4D97-AF65-F5344CB8AC3E}">
        <p14:creationId xmlns:p14="http://schemas.microsoft.com/office/powerpoint/2010/main" val="37418692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23AC064-BC96-4F32-8AE1-B2FD38754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96882" y="280374"/>
            <a:ext cx="11438793" cy="1844256"/>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9C83F8F-4547-40CB-9F72-3A8494A39A96}"/>
              </a:ext>
            </a:extLst>
          </p:cNvPr>
          <p:cNvSpPr>
            <a:spLocks noGrp="1"/>
          </p:cNvSpPr>
          <p:nvPr>
            <p:ph type="title"/>
          </p:nvPr>
        </p:nvSpPr>
        <p:spPr>
          <a:xfrm>
            <a:off x="546351" y="433545"/>
            <a:ext cx="11139854" cy="930447"/>
          </a:xfrm>
        </p:spPr>
        <p:txBody>
          <a:bodyPr vert="horz" lIns="91440" tIns="45720" rIns="91440" bIns="45720" rtlCol="0" anchor="b">
            <a:normAutofit/>
          </a:bodyPr>
          <a:lstStyle/>
          <a:p>
            <a:pPr algn="ctr"/>
            <a:r>
              <a:rPr lang="en-US" sz="5400" b="1">
                <a:solidFill>
                  <a:srgbClr val="FFFFFF"/>
                </a:solidFill>
                <a:effectLst/>
              </a:rPr>
              <a:t>Risk Indices</a:t>
            </a:r>
            <a:endParaRPr lang="en-US" sz="5400">
              <a:solidFill>
                <a:srgbClr val="FFFFFF"/>
              </a:solidFill>
            </a:endParaRPr>
          </a:p>
        </p:txBody>
      </p:sp>
      <p:cxnSp>
        <p:nvCxnSpPr>
          <p:cNvPr id="12" name="Straight Connector 11">
            <a:extLst>
              <a:ext uri="{FF2B5EF4-FFF2-40B4-BE49-F238E27FC236}">
                <a16:creationId xmlns:a16="http://schemas.microsoft.com/office/drawing/2014/main" id="{7E7C77BC-7138-40B1-A15B-20F57A49462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30078" y="1522292"/>
            <a:ext cx="77724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6F73508B-72D1-46A6-B2A1-53CFAF95DDDE}"/>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331567" y="2666103"/>
            <a:ext cx="5455917" cy="3519066"/>
          </a:xfrm>
          <a:prstGeom prst="rect">
            <a:avLst/>
          </a:prstGeom>
          <a:noFill/>
        </p:spPr>
      </p:pic>
      <p:cxnSp>
        <p:nvCxnSpPr>
          <p:cNvPr id="14" name="Straight Connector 13">
            <a:extLst>
              <a:ext uri="{FF2B5EF4-FFF2-40B4-BE49-F238E27FC236}">
                <a16:creationId xmlns:a16="http://schemas.microsoft.com/office/drawing/2014/main" id="{DB146403-F3D6-484B-B2ED-97F9565D037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116278" y="2596836"/>
            <a:ext cx="0" cy="3657600"/>
          </a:xfrm>
          <a:prstGeom prst="line">
            <a:avLst/>
          </a:prstGeom>
          <a:ln w="101600" cmpd="dbl">
            <a:solidFill>
              <a:srgbClr val="595959"/>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73959EF7-1A3A-4862-9753-6AC6EBFE0A7E}"/>
              </a:ext>
            </a:extLst>
          </p:cNvPr>
          <p:cNvPicPr/>
          <p:nvPr/>
        </p:nvPicPr>
        <p:blipFill>
          <a:blip r:embed="rId4">
            <a:extLst>
              <a:ext uri="{28A0092B-C50C-407E-A947-70E740481C1C}">
                <a14:useLocalDpi xmlns:a14="http://schemas.microsoft.com/office/drawing/2010/main" val="0"/>
              </a:ext>
            </a:extLst>
          </a:blip>
          <a:stretch>
            <a:fillRect/>
          </a:stretch>
        </p:blipFill>
        <p:spPr bwMode="auto">
          <a:xfrm>
            <a:off x="6445073" y="3805026"/>
            <a:ext cx="5455917" cy="1241221"/>
          </a:xfrm>
          <a:prstGeom prst="rect">
            <a:avLst/>
          </a:prstGeom>
          <a:noFill/>
        </p:spPr>
      </p:pic>
    </p:spTree>
    <p:extLst>
      <p:ext uri="{BB962C8B-B14F-4D97-AF65-F5344CB8AC3E}">
        <p14:creationId xmlns:p14="http://schemas.microsoft.com/office/powerpoint/2010/main" val="3660801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F293E-9743-4C7B-A2DF-6BEC9AFB59B7}"/>
              </a:ext>
            </a:extLst>
          </p:cNvPr>
          <p:cNvSpPr>
            <a:spLocks noGrp="1"/>
          </p:cNvSpPr>
          <p:nvPr>
            <p:ph type="title"/>
          </p:nvPr>
        </p:nvSpPr>
        <p:spPr>
          <a:xfrm>
            <a:off x="396573" y="320675"/>
            <a:ext cx="11407487" cy="1325563"/>
          </a:xfrm>
        </p:spPr>
        <p:txBody>
          <a:bodyPr>
            <a:normAutofit/>
          </a:bodyPr>
          <a:lstStyle/>
          <a:p>
            <a:r>
              <a:rPr lang="en-US" sz="5400" b="1">
                <a:effectLst/>
                <a:latin typeface="Calibri Light" panose="020F0302020204030204" pitchFamily="34" charset="0"/>
                <a:ea typeface="Times New Roman" panose="02020603050405020304" pitchFamily="18" charset="0"/>
                <a:cs typeface="Times New Roman" panose="02020603050405020304" pitchFamily="18" charset="0"/>
              </a:rPr>
              <a:t>Risk Indices</a:t>
            </a:r>
            <a:endParaRPr lang="en-US" sz="5400"/>
          </a:p>
        </p:txBody>
      </p:sp>
      <p:sp>
        <p:nvSpPr>
          <p:cNvPr id="9" name="Rectangle 8">
            <a:extLst>
              <a:ext uri="{FF2B5EF4-FFF2-40B4-BE49-F238E27FC236}">
                <a16:creationId xmlns:a16="http://schemas.microsoft.com/office/drawing/2014/main" id="{37E32B78-23DD-4E77-8B9C-7779E3BF20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6124" cy="6858000"/>
          </a:xfrm>
          <a:prstGeom prst="rect">
            <a:avLst/>
          </a:prstGeom>
          <a:solidFill>
            <a:srgbClr val="4472C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Content Placeholder 2">
            <a:extLst>
              <a:ext uri="{FF2B5EF4-FFF2-40B4-BE49-F238E27FC236}">
                <a16:creationId xmlns:a16="http://schemas.microsoft.com/office/drawing/2014/main" id="{43C01EAC-30A4-4419-9594-A403BA9ED910}"/>
              </a:ext>
            </a:extLst>
          </p:cNvPr>
          <p:cNvGraphicFramePr>
            <a:graphicFrameLocks noGrp="1"/>
          </p:cNvGraphicFramePr>
          <p:nvPr>
            <p:ph idx="1"/>
            <p:extLst>
              <p:ext uri="{D42A27DB-BD31-4B8C-83A1-F6EECF244321}">
                <p14:modId xmlns:p14="http://schemas.microsoft.com/office/powerpoint/2010/main" val="270906707"/>
              </p:ext>
            </p:extLst>
          </p:nvPr>
        </p:nvGraphicFramePr>
        <p:xfrm>
          <a:off x="396574" y="1825625"/>
          <a:ext cx="11407487"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274709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D25F302-27C5-414F-97F8-6EA0A6C028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Triangle 11">
            <a:extLst>
              <a:ext uri="{FF2B5EF4-FFF2-40B4-BE49-F238E27FC236}">
                <a16:creationId xmlns:a16="http://schemas.microsoft.com/office/drawing/2014/main" id="{830A36F8-48C2-4842-A87B-8CE8DF4E7F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8F451A30-466B-4996-9BA5-CD6ABCC6D5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6EFE64A-9561-4DC1-A9A1-F94E02D2FC38}"/>
              </a:ext>
            </a:extLst>
          </p:cNvPr>
          <p:cNvSpPr>
            <a:spLocks noGrp="1"/>
          </p:cNvSpPr>
          <p:nvPr>
            <p:ph type="title"/>
          </p:nvPr>
        </p:nvSpPr>
        <p:spPr>
          <a:xfrm>
            <a:off x="5255260" y="1188637"/>
            <a:ext cx="5852711" cy="1597228"/>
          </a:xfrm>
        </p:spPr>
        <p:txBody>
          <a:bodyPr>
            <a:normAutofit/>
          </a:bodyPr>
          <a:lstStyle/>
          <a:p>
            <a:r>
              <a:rPr lang="en-US" sz="6000" b="1" kern="0" dirty="0">
                <a:effectLst/>
                <a:latin typeface="Calibri Light" panose="020F0302020204030204" pitchFamily="34" charset="0"/>
                <a:ea typeface="Times New Roman" panose="02020603050405020304" pitchFamily="18" charset="0"/>
                <a:cs typeface="Times New Roman" panose="02020603050405020304" pitchFamily="18" charset="0"/>
              </a:rPr>
              <a:t>Risk Evaluation</a:t>
            </a:r>
            <a:endParaRPr lang="en-US" sz="6000" dirty="0"/>
          </a:p>
        </p:txBody>
      </p:sp>
      <p:pic>
        <p:nvPicPr>
          <p:cNvPr id="7" name="Graphic 6" descr="Scales of justice">
            <a:extLst>
              <a:ext uri="{FF2B5EF4-FFF2-40B4-BE49-F238E27FC236}">
                <a16:creationId xmlns:a16="http://schemas.microsoft.com/office/drawing/2014/main" id="{982FB149-8417-4D68-AAA8-0517D189AFA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123357" y="1700588"/>
            <a:ext cx="3533985" cy="3533985"/>
          </a:xfrm>
          <a:prstGeom prst="rect">
            <a:avLst/>
          </a:prstGeom>
        </p:spPr>
      </p:pic>
      <p:sp>
        <p:nvSpPr>
          <p:cNvPr id="3" name="Content Placeholder 2">
            <a:extLst>
              <a:ext uri="{FF2B5EF4-FFF2-40B4-BE49-F238E27FC236}">
                <a16:creationId xmlns:a16="http://schemas.microsoft.com/office/drawing/2014/main" id="{B0AD90DC-725B-4F49-A9E1-EE16F9EC0355}"/>
              </a:ext>
            </a:extLst>
          </p:cNvPr>
          <p:cNvSpPr>
            <a:spLocks noGrp="1"/>
          </p:cNvSpPr>
          <p:nvPr>
            <p:ph idx="1"/>
          </p:nvPr>
        </p:nvSpPr>
        <p:spPr>
          <a:xfrm>
            <a:off x="4816404" y="2604837"/>
            <a:ext cx="5691672" cy="2728198"/>
          </a:xfrm>
        </p:spPr>
        <p:txBody>
          <a:bodyPr anchor="t">
            <a:normAutofit/>
          </a:bodyPr>
          <a:lstStyle/>
          <a:p>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the judgement and decision-making step in risk assessment</a:t>
            </a:r>
          </a:p>
          <a:p>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used to determine a risk’s acceptability to the organization </a:t>
            </a:r>
          </a:p>
          <a:p>
            <a:endParaRPr lang="en-US" dirty="0"/>
          </a:p>
        </p:txBody>
      </p:sp>
    </p:spTree>
    <p:extLst>
      <p:ext uri="{BB962C8B-B14F-4D97-AF65-F5344CB8AC3E}">
        <p14:creationId xmlns:p14="http://schemas.microsoft.com/office/powerpoint/2010/main" val="1192947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4" name="Rectangle 73">
            <a:extLst>
              <a:ext uri="{FF2B5EF4-FFF2-40B4-BE49-F238E27FC236}">
                <a16:creationId xmlns:a16="http://schemas.microsoft.com/office/drawing/2014/main" id="{3EEB8ED6-9142-4A11-B029-18DDE98C49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6D690BA-38D8-4EAB-80D7-50E188C2CB82}"/>
              </a:ext>
            </a:extLst>
          </p:cNvPr>
          <p:cNvSpPr>
            <a:spLocks noGrp="1"/>
          </p:cNvSpPr>
          <p:nvPr>
            <p:ph type="title"/>
          </p:nvPr>
        </p:nvSpPr>
        <p:spPr>
          <a:xfrm>
            <a:off x="838200" y="365126"/>
            <a:ext cx="10515600" cy="1288784"/>
          </a:xfrm>
        </p:spPr>
        <p:txBody>
          <a:bodyPr>
            <a:normAutofit/>
          </a:bodyPr>
          <a:lstStyle/>
          <a:p>
            <a:r>
              <a:rPr lang="en-US" sz="4000" b="1">
                <a:effectLst/>
                <a:latin typeface="Calibri Light" panose="020F0302020204030204" pitchFamily="34" charset="0"/>
                <a:ea typeface="Times New Roman" panose="02020603050405020304" pitchFamily="18" charset="0"/>
                <a:cs typeface="Times New Roman" panose="02020603050405020304" pitchFamily="18" charset="0"/>
              </a:rPr>
              <a:t>Value at Risk</a:t>
            </a:r>
            <a:endParaRPr lang="en-US" sz="4000"/>
          </a:p>
        </p:txBody>
      </p:sp>
      <p:pic>
        <p:nvPicPr>
          <p:cNvPr id="4" name="Picture 3" descr="A screenshot of a cell phone&#10;&#10;Description automatically generated">
            <a:extLst>
              <a:ext uri="{FF2B5EF4-FFF2-40B4-BE49-F238E27FC236}">
                <a16:creationId xmlns:a16="http://schemas.microsoft.com/office/drawing/2014/main" id="{1809428E-7EB2-4C26-820E-6DEC4478421B}"/>
              </a:ext>
            </a:extLst>
          </p:cNvPr>
          <p:cNvPicPr>
            <a:picLocks noChangeAspect="1"/>
          </p:cNvPicPr>
          <p:nvPr/>
        </p:nvPicPr>
        <p:blipFill rotWithShape="1">
          <a:blip r:embed="rId3"/>
          <a:srcRect l="1986" r="2598" b="1"/>
          <a:stretch/>
        </p:blipFill>
        <p:spPr>
          <a:xfrm>
            <a:off x="3018649" y="1653910"/>
            <a:ext cx="6151651" cy="4303465"/>
          </a:xfrm>
          <a:prstGeom prst="rect">
            <a:avLst/>
          </a:prstGeom>
        </p:spPr>
      </p:pic>
      <p:sp>
        <p:nvSpPr>
          <p:cNvPr id="5" name="TextBox 4">
            <a:extLst>
              <a:ext uri="{FF2B5EF4-FFF2-40B4-BE49-F238E27FC236}">
                <a16:creationId xmlns:a16="http://schemas.microsoft.com/office/drawing/2014/main" id="{FE20118F-D312-447B-98BF-DEB88F18C628}"/>
              </a:ext>
            </a:extLst>
          </p:cNvPr>
          <p:cNvSpPr txBox="1"/>
          <p:nvPr/>
        </p:nvSpPr>
        <p:spPr>
          <a:xfrm>
            <a:off x="634482" y="6363480"/>
            <a:ext cx="9162661" cy="307777"/>
          </a:xfrm>
          <a:prstGeom prst="rect">
            <a:avLst/>
          </a:prstGeom>
          <a:noFill/>
        </p:spPr>
        <p:txBody>
          <a:bodyPr wrap="square" rtlCol="0">
            <a:spAutoFit/>
          </a:bodyPr>
          <a:lstStyle/>
          <a:p>
            <a:r>
              <a:rPr lang="en-US" sz="1400" dirty="0"/>
              <a:t>Image source: Wikipedia</a:t>
            </a:r>
          </a:p>
        </p:txBody>
      </p:sp>
    </p:spTree>
    <p:extLst>
      <p:ext uri="{BB962C8B-B14F-4D97-AF65-F5344CB8AC3E}">
        <p14:creationId xmlns:p14="http://schemas.microsoft.com/office/powerpoint/2010/main" val="29557390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7DA1F35B-C8F7-4A5A-9339-7DA4D785B3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c 10">
            <a:extLst>
              <a:ext uri="{FF2B5EF4-FFF2-40B4-BE49-F238E27FC236}">
                <a16:creationId xmlns:a16="http://schemas.microsoft.com/office/drawing/2014/main" id="{B2D4AD41-40DA-4A81-92F5-B6E3BA1ED8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746107">
            <a:off x="8175088" y="457951"/>
            <a:ext cx="2987899" cy="2987899"/>
          </a:xfrm>
          <a:prstGeom prst="arc">
            <a:avLst>
              <a:gd name="adj1" fmla="val 14612914"/>
              <a:gd name="adj2" fmla="val 0"/>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EDB204C-BE28-461E-8C98-A44711977F8A}"/>
              </a:ext>
            </a:extLst>
          </p:cNvPr>
          <p:cNvSpPr>
            <a:spLocks noGrp="1"/>
          </p:cNvSpPr>
          <p:nvPr>
            <p:ph type="title"/>
          </p:nvPr>
        </p:nvSpPr>
        <p:spPr>
          <a:xfrm>
            <a:off x="838200" y="365125"/>
            <a:ext cx="10515600" cy="1325563"/>
          </a:xfrm>
        </p:spPr>
        <p:txBody>
          <a:bodyPr>
            <a:normAutofit/>
          </a:bodyPr>
          <a:lstStyle/>
          <a:p>
            <a:pPr algn="ctr"/>
            <a:r>
              <a:rPr lang="en-US" dirty="0"/>
              <a:t>Summary</a:t>
            </a:r>
          </a:p>
        </p:txBody>
      </p:sp>
      <p:graphicFrame>
        <p:nvGraphicFramePr>
          <p:cNvPr id="5" name="Content Placeholder 2">
            <a:extLst>
              <a:ext uri="{FF2B5EF4-FFF2-40B4-BE49-F238E27FC236}">
                <a16:creationId xmlns:a16="http://schemas.microsoft.com/office/drawing/2014/main" id="{71D2FDED-2A24-4388-8747-AC3DA88D48DC}"/>
              </a:ext>
            </a:extLst>
          </p:cNvPr>
          <p:cNvGraphicFramePr>
            <a:graphicFrameLocks noGrp="1"/>
          </p:cNvGraphicFramePr>
          <p:nvPr>
            <p:ph idx="1"/>
            <p:extLst>
              <p:ext uri="{D42A27DB-BD31-4B8C-83A1-F6EECF244321}">
                <p14:modId xmlns:p14="http://schemas.microsoft.com/office/powerpoint/2010/main" val="312257466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51056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FF8D2E5-2C4E-47B1-930B-6C82B7C313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E4020ED-A0EC-4714-84E1-212DEE6F0DA6}"/>
              </a:ext>
            </a:extLst>
          </p:cNvPr>
          <p:cNvSpPr>
            <a:spLocks noGrp="1"/>
          </p:cNvSpPr>
          <p:nvPr>
            <p:ph type="title"/>
          </p:nvPr>
        </p:nvSpPr>
        <p:spPr>
          <a:xfrm>
            <a:off x="841248" y="251312"/>
            <a:ext cx="10506456" cy="1010264"/>
          </a:xfrm>
        </p:spPr>
        <p:txBody>
          <a:bodyPr anchor="ctr">
            <a:normAutofit/>
          </a:bodyPr>
          <a:lstStyle/>
          <a:p>
            <a:r>
              <a:rPr lang="en-US" b="1" kern="0" dirty="0">
                <a:effectLst/>
                <a:latin typeface="Calibri Light" panose="020F0302020204030204" pitchFamily="34" charset="0"/>
                <a:ea typeface="Times New Roman" panose="02020603050405020304" pitchFamily="18" charset="0"/>
                <a:cs typeface="Times New Roman" panose="02020603050405020304" pitchFamily="18" charset="0"/>
              </a:rPr>
              <a:t>Risk Evaluation</a:t>
            </a:r>
            <a:endParaRPr lang="en-US" dirty="0"/>
          </a:p>
        </p:txBody>
      </p:sp>
      <p:sp>
        <p:nvSpPr>
          <p:cNvPr id="11" name="Rectangle 10">
            <a:extLst>
              <a:ext uri="{FF2B5EF4-FFF2-40B4-BE49-F238E27FC236}">
                <a16:creationId xmlns:a16="http://schemas.microsoft.com/office/drawing/2014/main" id="{801E4ADA-0EA9-4930-846E-3C11E8BED6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17618"/>
            <a:ext cx="128016" cy="6314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FB92FFCE-0C90-454E-AA25-D4EE9A6C39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1380864"/>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aphicFrame>
        <p:nvGraphicFramePr>
          <p:cNvPr id="5" name="Content Placeholder 2">
            <a:extLst>
              <a:ext uri="{FF2B5EF4-FFF2-40B4-BE49-F238E27FC236}">
                <a16:creationId xmlns:a16="http://schemas.microsoft.com/office/drawing/2014/main" id="{30A98A5B-039F-4120-B7EB-C7E6D4028868}"/>
              </a:ext>
            </a:extLst>
          </p:cNvPr>
          <p:cNvGraphicFramePr>
            <a:graphicFrameLocks noGrp="1"/>
          </p:cNvGraphicFramePr>
          <p:nvPr>
            <p:ph idx="1"/>
            <p:extLst>
              <p:ext uri="{D42A27DB-BD31-4B8C-83A1-F6EECF244321}">
                <p14:modId xmlns:p14="http://schemas.microsoft.com/office/powerpoint/2010/main" val="2085907868"/>
              </p:ext>
            </p:extLst>
          </p:nvPr>
        </p:nvGraphicFramePr>
        <p:xfrm>
          <a:off x="838200" y="1650222"/>
          <a:ext cx="10506456" cy="45849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760361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16769D-AF91-445E-B711-EDD7826CB09F}"/>
              </a:ext>
            </a:extLst>
          </p:cNvPr>
          <p:cNvSpPr>
            <a:spLocks noGrp="1"/>
          </p:cNvSpPr>
          <p:nvPr>
            <p:ph type="title"/>
          </p:nvPr>
        </p:nvSpPr>
        <p:spPr/>
        <p:txBody>
          <a:bodyPr/>
          <a:lstStyle/>
          <a:p>
            <a:r>
              <a:rPr lang="en-US" dirty="0"/>
              <a:t>Risk Evaluation</a:t>
            </a:r>
          </a:p>
        </p:txBody>
      </p:sp>
      <p:graphicFrame>
        <p:nvGraphicFramePr>
          <p:cNvPr id="4" name="Content Placeholder 3">
            <a:extLst>
              <a:ext uri="{FF2B5EF4-FFF2-40B4-BE49-F238E27FC236}">
                <a16:creationId xmlns:a16="http://schemas.microsoft.com/office/drawing/2014/main" id="{11B002E5-CE18-4F11-8824-12309C48F58A}"/>
              </a:ext>
            </a:extLst>
          </p:cNvPr>
          <p:cNvGraphicFramePr>
            <a:graphicFrameLocks noGrp="1"/>
          </p:cNvGraphicFramePr>
          <p:nvPr>
            <p:ph idx="1"/>
            <p:extLst>
              <p:ext uri="{D42A27DB-BD31-4B8C-83A1-F6EECF244321}">
                <p14:modId xmlns:p14="http://schemas.microsoft.com/office/powerpoint/2010/main" val="115690396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Oval 4">
            <a:extLst>
              <a:ext uri="{FF2B5EF4-FFF2-40B4-BE49-F238E27FC236}">
                <a16:creationId xmlns:a16="http://schemas.microsoft.com/office/drawing/2014/main" id="{3557B1FB-71E5-4383-967F-61391E3C6A72}"/>
              </a:ext>
            </a:extLst>
          </p:cNvPr>
          <p:cNvSpPr/>
          <p:nvPr/>
        </p:nvSpPr>
        <p:spPr>
          <a:xfrm>
            <a:off x="8065477" y="1981200"/>
            <a:ext cx="3786554" cy="3903235"/>
          </a:xfrm>
          <a:prstGeom prst="ellipse">
            <a:avLst/>
          </a:prstGeom>
          <a:no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455656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16769D-AF91-445E-B711-EDD7826CB09F}"/>
              </a:ext>
            </a:extLst>
          </p:cNvPr>
          <p:cNvSpPr>
            <a:spLocks noGrp="1"/>
          </p:cNvSpPr>
          <p:nvPr>
            <p:ph type="title"/>
          </p:nvPr>
        </p:nvSpPr>
        <p:spPr/>
        <p:txBody>
          <a:bodyPr/>
          <a:lstStyle/>
          <a:p>
            <a:r>
              <a:rPr lang="en-US" dirty="0"/>
              <a:t>Risk Evaluation</a:t>
            </a:r>
          </a:p>
        </p:txBody>
      </p:sp>
      <p:graphicFrame>
        <p:nvGraphicFramePr>
          <p:cNvPr id="6" name="Content Placeholder 5">
            <a:extLst>
              <a:ext uri="{FF2B5EF4-FFF2-40B4-BE49-F238E27FC236}">
                <a16:creationId xmlns:a16="http://schemas.microsoft.com/office/drawing/2014/main" id="{268900E1-B304-4998-8D2C-2454E38FFB1D}"/>
              </a:ext>
            </a:extLst>
          </p:cNvPr>
          <p:cNvGraphicFramePr>
            <a:graphicFrameLocks noGrp="1"/>
          </p:cNvGraphicFramePr>
          <p:nvPr>
            <p:ph idx="1"/>
            <p:extLst>
              <p:ext uri="{D42A27DB-BD31-4B8C-83A1-F6EECF244321}">
                <p14:modId xmlns:p14="http://schemas.microsoft.com/office/powerpoint/2010/main" val="5908338"/>
              </p:ext>
            </p:extLst>
          </p:nvPr>
        </p:nvGraphicFramePr>
        <p:xfrm>
          <a:off x="2831125" y="1690688"/>
          <a:ext cx="7063153"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9">
            <a:extLst>
              <a:ext uri="{FF2B5EF4-FFF2-40B4-BE49-F238E27FC236}">
                <a16:creationId xmlns:a16="http://schemas.microsoft.com/office/drawing/2014/main" id="{2655522A-681C-404A-9D20-A1CA6AC0A7B9}"/>
              </a:ext>
            </a:extLst>
          </p:cNvPr>
          <p:cNvPicPr>
            <a:picLocks noChangeAspect="1"/>
          </p:cNvPicPr>
          <p:nvPr/>
        </p:nvPicPr>
        <p:blipFill>
          <a:blip r:embed="rId8"/>
          <a:stretch>
            <a:fillRect/>
          </a:stretch>
        </p:blipFill>
        <p:spPr>
          <a:xfrm>
            <a:off x="619460" y="4521190"/>
            <a:ext cx="2854545" cy="1520836"/>
          </a:xfrm>
          <a:prstGeom prst="rect">
            <a:avLst/>
          </a:prstGeom>
        </p:spPr>
      </p:pic>
      <p:pic>
        <p:nvPicPr>
          <p:cNvPr id="12" name="Picture 11">
            <a:extLst>
              <a:ext uri="{FF2B5EF4-FFF2-40B4-BE49-F238E27FC236}">
                <a16:creationId xmlns:a16="http://schemas.microsoft.com/office/drawing/2014/main" id="{E36EF82B-E3BD-4BF2-83D7-D87870F620B6}"/>
              </a:ext>
            </a:extLst>
          </p:cNvPr>
          <p:cNvPicPr>
            <a:picLocks noChangeAspect="1"/>
          </p:cNvPicPr>
          <p:nvPr/>
        </p:nvPicPr>
        <p:blipFill>
          <a:blip r:embed="rId9"/>
          <a:stretch>
            <a:fillRect/>
          </a:stretch>
        </p:blipFill>
        <p:spPr>
          <a:xfrm>
            <a:off x="8783932" y="1690688"/>
            <a:ext cx="3103271" cy="1720840"/>
          </a:xfrm>
          <a:prstGeom prst="rect">
            <a:avLst/>
          </a:prstGeom>
        </p:spPr>
      </p:pic>
    </p:spTree>
    <p:extLst>
      <p:ext uri="{BB962C8B-B14F-4D97-AF65-F5344CB8AC3E}">
        <p14:creationId xmlns:p14="http://schemas.microsoft.com/office/powerpoint/2010/main" val="36306190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01C90B-DF2F-4BF1-A3D8-F5D716E42FBB}"/>
              </a:ext>
            </a:extLst>
          </p:cNvPr>
          <p:cNvSpPr>
            <a:spLocks noGrp="1"/>
          </p:cNvSpPr>
          <p:nvPr>
            <p:ph type="title"/>
          </p:nvPr>
        </p:nvSpPr>
        <p:spPr>
          <a:xfrm>
            <a:off x="838200" y="159854"/>
            <a:ext cx="10515600" cy="1161923"/>
          </a:xfrm>
        </p:spPr>
        <p:txBody>
          <a:bodyPr>
            <a:normAutofit/>
          </a:bodyPr>
          <a:lstStyle/>
          <a:p>
            <a:r>
              <a:rPr lang="en-US" b="1" kern="0"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Risk Evaluation and the ‘Significance of Risk’</a:t>
            </a:r>
            <a:endParaRPr lang="en-US" dirty="0"/>
          </a:p>
        </p:txBody>
      </p:sp>
      <p:sp>
        <p:nvSpPr>
          <p:cNvPr id="3" name="Content Placeholder 2">
            <a:extLst>
              <a:ext uri="{FF2B5EF4-FFF2-40B4-BE49-F238E27FC236}">
                <a16:creationId xmlns:a16="http://schemas.microsoft.com/office/drawing/2014/main" id="{2D840DE1-5483-4A4A-BC64-E2285CEAB4DE}"/>
              </a:ext>
            </a:extLst>
          </p:cNvPr>
          <p:cNvSpPr>
            <a:spLocks noGrp="1"/>
          </p:cNvSpPr>
          <p:nvPr>
            <p:ph idx="1"/>
          </p:nvPr>
        </p:nvSpPr>
        <p:spPr>
          <a:xfrm>
            <a:off x="469640" y="1227880"/>
            <a:ext cx="5309837" cy="5008797"/>
          </a:xfrm>
        </p:spPr>
        <p:txBody>
          <a:bodyPr>
            <a:normAutofit/>
          </a:bodyPr>
          <a:lstStyle/>
          <a:p>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used to determine risk acceptability </a:t>
            </a:r>
          </a:p>
          <a:p>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based on severity and likelihood, and other factors:</a:t>
            </a:r>
          </a:p>
          <a:p>
            <a:pPr lvl="1"/>
            <a:r>
              <a:rPr lang="en-US" sz="2000" dirty="0">
                <a:latin typeface="Times New Roman" panose="02020603050405020304" pitchFamily="18" charset="0"/>
                <a:ea typeface="Times New Roman" panose="02020603050405020304" pitchFamily="18" charset="0"/>
                <a:cs typeface="Times New Roman" panose="02020603050405020304" pitchFamily="18" charset="0"/>
              </a:rPr>
              <a:t>Potential worst credible consequence</a:t>
            </a: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lvl="1"/>
            <a:r>
              <a:rPr lang="en-US" sz="2000" dirty="0">
                <a:latin typeface="Times New Roman" panose="02020603050405020304" pitchFamily="18" charset="0"/>
                <a:cs typeface="Times New Roman" panose="02020603050405020304" pitchFamily="18" charset="0"/>
              </a:rPr>
              <a:t>Effectiveness of controls</a:t>
            </a:r>
          </a:p>
          <a:p>
            <a:pPr lvl="1"/>
            <a:r>
              <a:rPr lang="en-US" sz="2000" dirty="0">
                <a:latin typeface="Times New Roman" panose="02020603050405020304" pitchFamily="18" charset="0"/>
                <a:cs typeface="Times New Roman" panose="02020603050405020304" pitchFamily="18" charset="0"/>
              </a:rPr>
              <a:t>Stakeholder’s views and perceptions</a:t>
            </a:r>
          </a:p>
          <a:p>
            <a:pPr lvl="1"/>
            <a:r>
              <a:rPr lang="en-US" sz="2000" dirty="0">
                <a:latin typeface="Times New Roman" panose="02020603050405020304" pitchFamily="18" charset="0"/>
                <a:cs typeface="Times New Roman" panose="02020603050405020304" pitchFamily="18" charset="0"/>
              </a:rPr>
              <a:t>Cost and practicability of treatments</a:t>
            </a:r>
          </a:p>
          <a:p>
            <a:pPr lvl="1"/>
            <a:r>
              <a:rPr lang="en-US" sz="2000" dirty="0">
                <a:latin typeface="Times New Roman" panose="02020603050405020304" pitchFamily="18" charset="0"/>
                <a:cs typeface="Times New Roman" panose="02020603050405020304" pitchFamily="18" charset="0"/>
              </a:rPr>
              <a:t>Interactions between risks</a:t>
            </a:r>
            <a:endParaRPr lang="en-US" sz="2000" dirty="0"/>
          </a:p>
        </p:txBody>
      </p:sp>
      <p:graphicFrame>
        <p:nvGraphicFramePr>
          <p:cNvPr id="4" name="Object 3">
            <a:extLst>
              <a:ext uri="{FF2B5EF4-FFF2-40B4-BE49-F238E27FC236}">
                <a16:creationId xmlns:a16="http://schemas.microsoft.com/office/drawing/2014/main" id="{53BB85E0-16A9-4C11-B204-E910FADE7015}"/>
              </a:ext>
            </a:extLst>
          </p:cNvPr>
          <p:cNvGraphicFramePr>
            <a:graphicFrameLocks noChangeAspect="1"/>
          </p:cNvGraphicFramePr>
          <p:nvPr>
            <p:extLst>
              <p:ext uri="{D42A27DB-BD31-4B8C-83A1-F6EECF244321}">
                <p14:modId xmlns:p14="http://schemas.microsoft.com/office/powerpoint/2010/main" val="3023393882"/>
              </p:ext>
            </p:extLst>
          </p:nvPr>
        </p:nvGraphicFramePr>
        <p:xfrm>
          <a:off x="5358349" y="3563815"/>
          <a:ext cx="6266566" cy="2766168"/>
        </p:xfrm>
        <a:graphic>
          <a:graphicData uri="http://schemas.openxmlformats.org/presentationml/2006/ole">
            <mc:AlternateContent xmlns:mc="http://schemas.openxmlformats.org/markup-compatibility/2006">
              <mc:Choice xmlns:v="urn:schemas-microsoft-com:vml" Requires="v">
                <p:oleObj name="Document" r:id="rId3" imgW="7020519" imgH="3089263" progId="Word.Document.12">
                  <p:embed/>
                </p:oleObj>
              </mc:Choice>
              <mc:Fallback>
                <p:oleObj name="Document" r:id="rId3" imgW="7020519" imgH="3089263" progId="Word.Document.12">
                  <p:embed/>
                  <p:pic>
                    <p:nvPicPr>
                      <p:cNvPr id="4" name="Object 3">
                        <a:extLst>
                          <a:ext uri="{FF2B5EF4-FFF2-40B4-BE49-F238E27FC236}">
                            <a16:creationId xmlns:a16="http://schemas.microsoft.com/office/drawing/2014/main" id="{53BB85E0-16A9-4C11-B204-E910FADE701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58349" y="3563815"/>
                        <a:ext cx="6266566" cy="2766168"/>
                      </a:xfrm>
                      <a:prstGeom prst="rect">
                        <a:avLst/>
                      </a:prstGeom>
                      <a:solidFill>
                        <a:srgbClr val="FFFFFF"/>
                      </a:solidFill>
                      <a:ln w="9525">
                        <a:solidFill>
                          <a:srgbClr val="000000"/>
                        </a:solidFill>
                        <a:miter lim="800000"/>
                        <a:headEnd/>
                        <a:tailEnd/>
                      </a:ln>
                    </p:spPr>
                  </p:pic>
                </p:oleObj>
              </mc:Fallback>
            </mc:AlternateContent>
          </a:graphicData>
        </a:graphic>
      </p:graphicFrame>
    </p:spTree>
    <p:extLst>
      <p:ext uri="{BB962C8B-B14F-4D97-AF65-F5344CB8AC3E}">
        <p14:creationId xmlns:p14="http://schemas.microsoft.com/office/powerpoint/2010/main" val="5411584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F45C0-353A-40BD-B41E-D69DD906FCED}"/>
              </a:ext>
            </a:extLst>
          </p:cNvPr>
          <p:cNvSpPr>
            <a:spLocks noGrp="1"/>
          </p:cNvSpPr>
          <p:nvPr>
            <p:ph type="title"/>
          </p:nvPr>
        </p:nvSpPr>
        <p:spPr>
          <a:xfrm>
            <a:off x="838200" y="238997"/>
            <a:ext cx="10515600" cy="880351"/>
          </a:xfrm>
        </p:spPr>
        <p:txBody>
          <a:bodyPr>
            <a:normAutofit/>
          </a:bodyPr>
          <a:lstStyle/>
          <a:p>
            <a:r>
              <a:rPr lang="en-US" b="1" kern="0"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Prioritizing Risk for Treatment</a:t>
            </a:r>
            <a:endParaRPr lang="en-US" dirty="0"/>
          </a:p>
        </p:txBody>
      </p:sp>
      <p:pic>
        <p:nvPicPr>
          <p:cNvPr id="8" name="Content Placeholder 7">
            <a:extLst>
              <a:ext uri="{FF2B5EF4-FFF2-40B4-BE49-F238E27FC236}">
                <a16:creationId xmlns:a16="http://schemas.microsoft.com/office/drawing/2014/main" id="{D3829433-B9C5-4F3D-9A9A-11B347940A58}"/>
              </a:ext>
            </a:extLst>
          </p:cNvPr>
          <p:cNvPicPr>
            <a:picLocks noGrp="1" noChangeAspect="1"/>
          </p:cNvPicPr>
          <p:nvPr>
            <p:ph idx="1"/>
          </p:nvPr>
        </p:nvPicPr>
        <p:blipFill>
          <a:blip r:embed="rId3"/>
          <a:stretch>
            <a:fillRect/>
          </a:stretch>
        </p:blipFill>
        <p:spPr>
          <a:xfrm>
            <a:off x="2479116" y="1119348"/>
            <a:ext cx="6727946" cy="5360852"/>
          </a:xfrm>
        </p:spPr>
      </p:pic>
    </p:spTree>
    <p:extLst>
      <p:ext uri="{BB962C8B-B14F-4D97-AF65-F5344CB8AC3E}">
        <p14:creationId xmlns:p14="http://schemas.microsoft.com/office/powerpoint/2010/main" val="19697165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C48776-C048-4BDC-BF5F-00D540186C17}"/>
              </a:ext>
            </a:extLst>
          </p:cNvPr>
          <p:cNvSpPr>
            <a:spLocks noGrp="1"/>
          </p:cNvSpPr>
          <p:nvPr>
            <p:ph type="title"/>
          </p:nvPr>
        </p:nvSpPr>
        <p:spPr>
          <a:xfrm>
            <a:off x="483637" y="2623133"/>
            <a:ext cx="6626290" cy="1325563"/>
          </a:xfrm>
        </p:spPr>
        <p:txBody>
          <a:bodyPr>
            <a:normAutofit/>
          </a:bodyPr>
          <a:lstStyle/>
          <a:p>
            <a:r>
              <a:rPr lang="en-US" b="1" kern="0"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Risk-Based Decision Making</a:t>
            </a:r>
            <a:endParaRPr lang="en-US" dirty="0"/>
          </a:p>
        </p:txBody>
      </p:sp>
      <p:pic>
        <p:nvPicPr>
          <p:cNvPr id="4" name="Picture 3">
            <a:extLst>
              <a:ext uri="{FF2B5EF4-FFF2-40B4-BE49-F238E27FC236}">
                <a16:creationId xmlns:a16="http://schemas.microsoft.com/office/drawing/2014/main" id="{9E080FA7-C5DE-41BA-B17F-3DE804A07606}"/>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464490" y="84169"/>
            <a:ext cx="3503645" cy="6717847"/>
          </a:xfrm>
          <a:prstGeom prst="rect">
            <a:avLst/>
          </a:prstGeom>
          <a:noFill/>
          <a:ln>
            <a:noFill/>
          </a:ln>
        </p:spPr>
      </p:pic>
    </p:spTree>
    <p:extLst>
      <p:ext uri="{BB962C8B-B14F-4D97-AF65-F5344CB8AC3E}">
        <p14:creationId xmlns:p14="http://schemas.microsoft.com/office/powerpoint/2010/main" val="41710499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7942995-B07F-4636-9A06-C6A104B260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465E073-6DE2-4D4D-9D94-E14AE96EA48E}"/>
              </a:ext>
            </a:extLst>
          </p:cNvPr>
          <p:cNvSpPr>
            <a:spLocks noGrp="1"/>
          </p:cNvSpPr>
          <p:nvPr>
            <p:ph type="title"/>
          </p:nvPr>
        </p:nvSpPr>
        <p:spPr>
          <a:xfrm>
            <a:off x="1113810" y="2960716"/>
            <a:ext cx="4036334" cy="2387600"/>
          </a:xfrm>
        </p:spPr>
        <p:txBody>
          <a:bodyPr vert="horz" lIns="91440" tIns="45720" rIns="91440" bIns="45720" rtlCol="0" anchor="t">
            <a:normAutofit/>
          </a:bodyPr>
          <a:lstStyle/>
          <a:p>
            <a:r>
              <a:rPr lang="en-US" sz="5400" b="1" kern="1200">
                <a:solidFill>
                  <a:schemeClr val="tx1"/>
                </a:solidFill>
                <a:effectLst/>
                <a:latin typeface="+mj-lt"/>
                <a:ea typeface="+mj-ea"/>
                <a:cs typeface="+mj-cs"/>
              </a:rPr>
              <a:t>Risk Evaluation Methods</a:t>
            </a:r>
            <a:endParaRPr lang="en-US" sz="5400" kern="1200">
              <a:solidFill>
                <a:schemeClr val="tx1"/>
              </a:solidFill>
              <a:latin typeface="+mj-lt"/>
              <a:ea typeface="+mj-ea"/>
              <a:cs typeface="+mj-cs"/>
            </a:endParaRPr>
          </a:p>
        </p:txBody>
      </p:sp>
      <p:grpSp>
        <p:nvGrpSpPr>
          <p:cNvPr id="12" name="Group 11">
            <a:extLst>
              <a:ext uri="{FF2B5EF4-FFF2-40B4-BE49-F238E27FC236}">
                <a16:creationId xmlns:a16="http://schemas.microsoft.com/office/drawing/2014/main" id="{032D8612-31EB-44CF-A1D0-14FD4C7054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984992"/>
            <a:ext cx="731521" cy="673460"/>
            <a:chOff x="3940602" y="308034"/>
            <a:chExt cx="2116791" cy="3428999"/>
          </a:xfrm>
          <a:solidFill>
            <a:schemeClr val="accent4"/>
          </a:solidFill>
        </p:grpSpPr>
        <p:sp>
          <p:nvSpPr>
            <p:cNvPr id="13" name="Rectangle 12">
              <a:extLst>
                <a:ext uri="{FF2B5EF4-FFF2-40B4-BE49-F238E27FC236}">
                  <a16:creationId xmlns:a16="http://schemas.microsoft.com/office/drawing/2014/main" id="{F19A4A0F-1B59-4DB0-9764-D10936E987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Rectangle 16">
            <a:extLst>
              <a:ext uri="{FF2B5EF4-FFF2-40B4-BE49-F238E27FC236}">
                <a16:creationId xmlns:a16="http://schemas.microsoft.com/office/drawing/2014/main" id="{B81933D1-5615-42C7-9C0B-4EB7105CCE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391886"/>
            <a:ext cx="6009366" cy="60170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B776C3F-36DB-41FC-9709-4C778681FC8C}"/>
              </a:ext>
            </a:extLst>
          </p:cNvPr>
          <p:cNvPicPr>
            <a:picLocks noChangeAspect="1"/>
          </p:cNvPicPr>
          <p:nvPr/>
        </p:nvPicPr>
        <p:blipFill>
          <a:blip r:embed="rId3"/>
          <a:stretch>
            <a:fillRect/>
          </a:stretch>
        </p:blipFill>
        <p:spPr>
          <a:xfrm>
            <a:off x="5964798" y="666728"/>
            <a:ext cx="5451388" cy="5465791"/>
          </a:xfrm>
          <a:prstGeom prst="rect">
            <a:avLst/>
          </a:prstGeom>
        </p:spPr>
      </p:pic>
    </p:spTree>
    <p:extLst>
      <p:ext uri="{BB962C8B-B14F-4D97-AF65-F5344CB8AC3E}">
        <p14:creationId xmlns:p14="http://schemas.microsoft.com/office/powerpoint/2010/main" val="26917879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107</TotalTime>
  <Words>2607</Words>
  <Application>Microsoft Office PowerPoint</Application>
  <PresentationFormat>Widescreen</PresentationFormat>
  <Paragraphs>140</Paragraphs>
  <Slides>21</Slides>
  <Notes>21</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21</vt:i4>
      </vt:variant>
    </vt:vector>
  </HeadingPairs>
  <TitlesOfParts>
    <vt:vector size="30" baseType="lpstr">
      <vt:lpstr>Arial</vt:lpstr>
      <vt:lpstr>Calibri</vt:lpstr>
      <vt:lpstr>Calibri Light</vt:lpstr>
      <vt:lpstr>inherit</vt:lpstr>
      <vt:lpstr>Symbol</vt:lpstr>
      <vt:lpstr>Times New Roman</vt:lpstr>
      <vt:lpstr>Office Theme</vt:lpstr>
      <vt:lpstr>1_Office Theme</vt:lpstr>
      <vt:lpstr>Document</vt:lpstr>
      <vt:lpstr>Chapter 9 – Evaluating Risk</vt:lpstr>
      <vt:lpstr>Risk Evaluation</vt:lpstr>
      <vt:lpstr>Risk Evaluation</vt:lpstr>
      <vt:lpstr>Risk Evaluation</vt:lpstr>
      <vt:lpstr>Risk Evaluation</vt:lpstr>
      <vt:lpstr>Risk Evaluation and the ‘Significance of Risk’</vt:lpstr>
      <vt:lpstr>Prioritizing Risk for Treatment</vt:lpstr>
      <vt:lpstr>Risk-Based Decision Making</vt:lpstr>
      <vt:lpstr>Risk Evaluation Methods</vt:lpstr>
      <vt:lpstr>Risk Evaluation Methods</vt:lpstr>
      <vt:lpstr>Risk Evaluation Methods</vt:lpstr>
      <vt:lpstr>Risk Matrices</vt:lpstr>
      <vt:lpstr>Risk Matrices and Heat Maps</vt:lpstr>
      <vt:lpstr>Risk Matrices and Defined Risk Factor Levels</vt:lpstr>
      <vt:lpstr>Heat Maps</vt:lpstr>
      <vt:lpstr>Risk Frontier Curve</vt:lpstr>
      <vt:lpstr>ALARP and SFAIRP</vt:lpstr>
      <vt:lpstr>Risk Indices</vt:lpstr>
      <vt:lpstr>Risk Indices</vt:lpstr>
      <vt:lpstr>Value at Risk</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3 – Evaluating Risk</dc:title>
  <dc:creator>Jan Lyon</dc:creator>
  <cp:lastModifiedBy>Georgi Popov</cp:lastModifiedBy>
  <cp:revision>5</cp:revision>
  <dcterms:created xsi:type="dcterms:W3CDTF">2020-08-21T20:55:34Z</dcterms:created>
  <dcterms:modified xsi:type="dcterms:W3CDTF">2021-01-24T01:32:50Z</dcterms:modified>
</cp:coreProperties>
</file>