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98" r:id="rId3"/>
    <p:sldId id="299" r:id="rId4"/>
    <p:sldId id="258" r:id="rId5"/>
    <p:sldId id="259" r:id="rId6"/>
    <p:sldId id="260" r:id="rId7"/>
    <p:sldId id="261" r:id="rId8"/>
    <p:sldId id="262" r:id="rId9"/>
    <p:sldId id="263" r:id="rId10"/>
    <p:sldId id="264" r:id="rId11"/>
    <p:sldId id="265" r:id="rId12"/>
    <p:sldId id="266" r:id="rId13"/>
    <p:sldId id="267" r:id="rId14"/>
    <p:sldId id="268" r:id="rId15"/>
    <p:sldId id="270" r:id="rId16"/>
    <p:sldId id="272" r:id="rId17"/>
    <p:sldId id="301" r:id="rId18"/>
    <p:sldId id="304" r:id="rId19"/>
    <p:sldId id="273" r:id="rId20"/>
    <p:sldId id="300" r:id="rId21"/>
    <p:sldId id="271" r:id="rId22"/>
    <p:sldId id="303" r:id="rId23"/>
    <p:sldId id="275" r:id="rId24"/>
    <p:sldId id="302" r:id="rId25"/>
    <p:sldId id="277" r:id="rId26"/>
    <p:sldId id="278"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48414" autoAdjust="0"/>
  </p:normalViewPr>
  <p:slideViewPr>
    <p:cSldViewPr snapToGrid="0">
      <p:cViewPr varScale="1">
        <p:scale>
          <a:sx n="41" d="100"/>
          <a:sy n="41" d="100"/>
        </p:scale>
        <p:origin x="1860" y="42"/>
      </p:cViewPr>
      <p:guideLst/>
    </p:cSldViewPr>
  </p:slideViewPr>
  <p:notesTextViewPr>
    <p:cViewPr>
      <p:scale>
        <a:sx n="1" d="1"/>
        <a:sy n="1" d="1"/>
      </p:scale>
      <p:origin x="0" y="0"/>
    </p:cViewPr>
  </p:notesTextViewPr>
  <p:sorterViewPr>
    <p:cViewPr>
      <p:scale>
        <a:sx n="100" d="100"/>
        <a:sy n="100" d="100"/>
      </p:scale>
      <p:origin x="0" y="-886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diagrams/_rels/data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image" Target="../media/image12.png"/></Relationships>
</file>

<file path=ppt/diagrams/_rels/drawing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BCFE643-B257-46F6-BE88-9BAA77EF4BB1}"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en-US"/>
        </a:p>
      </dgm:t>
    </dgm:pt>
    <dgm:pt modelId="{902EB046-0C37-457D-B1B9-819DF9ACF785}">
      <dgm:prSet/>
      <dgm:spPr/>
      <dgm:t>
        <a:bodyPr/>
        <a:lstStyle/>
        <a:p>
          <a:r>
            <a:rPr lang="en-US" dirty="0"/>
            <a:t>Risk Identification</a:t>
          </a:r>
        </a:p>
      </dgm:t>
    </dgm:pt>
    <dgm:pt modelId="{DE5E69B4-F061-4C80-A324-31B1D917EFF7}" type="parTrans" cxnId="{1CE9EBD8-D1C6-45EC-8A71-DC711DEC7CFC}">
      <dgm:prSet/>
      <dgm:spPr/>
      <dgm:t>
        <a:bodyPr/>
        <a:lstStyle/>
        <a:p>
          <a:endParaRPr lang="en-US"/>
        </a:p>
      </dgm:t>
    </dgm:pt>
    <dgm:pt modelId="{BA8A73E6-C793-4276-9603-502D89AD5074}" type="sibTrans" cxnId="{1CE9EBD8-D1C6-45EC-8A71-DC711DEC7CFC}">
      <dgm:prSet/>
      <dgm:spPr/>
      <dgm:t>
        <a:bodyPr/>
        <a:lstStyle/>
        <a:p>
          <a:endParaRPr lang="en-US"/>
        </a:p>
      </dgm:t>
    </dgm:pt>
    <dgm:pt modelId="{E70EDA61-B308-42FA-8E63-2DC9F5F01655}">
      <dgm:prSet/>
      <dgm:spPr/>
      <dgm:t>
        <a:bodyPr/>
        <a:lstStyle/>
        <a:p>
          <a:r>
            <a:rPr lang="en-US" dirty="0"/>
            <a:t>Risk Analysis</a:t>
          </a:r>
        </a:p>
      </dgm:t>
    </dgm:pt>
    <dgm:pt modelId="{14CD81DD-275F-429E-869A-94D366412D92}" type="parTrans" cxnId="{C3EB3A73-8D5B-4D4C-812D-7F212FFCE3DA}">
      <dgm:prSet/>
      <dgm:spPr/>
      <dgm:t>
        <a:bodyPr/>
        <a:lstStyle/>
        <a:p>
          <a:endParaRPr lang="en-US"/>
        </a:p>
      </dgm:t>
    </dgm:pt>
    <dgm:pt modelId="{30935280-59D7-440E-9DC7-049702F4D1BF}" type="sibTrans" cxnId="{C3EB3A73-8D5B-4D4C-812D-7F212FFCE3DA}">
      <dgm:prSet/>
      <dgm:spPr/>
      <dgm:t>
        <a:bodyPr/>
        <a:lstStyle/>
        <a:p>
          <a:endParaRPr lang="en-US"/>
        </a:p>
      </dgm:t>
    </dgm:pt>
    <dgm:pt modelId="{401BEE5A-51EC-448D-B9C0-271F3CE675E8}">
      <dgm:prSet/>
      <dgm:spPr/>
      <dgm:t>
        <a:bodyPr/>
        <a:lstStyle/>
        <a:p>
          <a:r>
            <a:rPr lang="en-US" dirty="0"/>
            <a:t>Risk Evaluation</a:t>
          </a:r>
        </a:p>
      </dgm:t>
    </dgm:pt>
    <dgm:pt modelId="{1D4728D4-2C18-4552-9528-623FD7CC42A1}" type="parTrans" cxnId="{331C4307-8334-486A-9CFC-1933196564DA}">
      <dgm:prSet/>
      <dgm:spPr/>
      <dgm:t>
        <a:bodyPr/>
        <a:lstStyle/>
        <a:p>
          <a:endParaRPr lang="en-US"/>
        </a:p>
      </dgm:t>
    </dgm:pt>
    <dgm:pt modelId="{CBEBFCDB-A392-43F2-A29C-3EF75D7E83AC}" type="sibTrans" cxnId="{331C4307-8334-486A-9CFC-1933196564DA}">
      <dgm:prSet/>
      <dgm:spPr/>
      <dgm:t>
        <a:bodyPr/>
        <a:lstStyle/>
        <a:p>
          <a:endParaRPr lang="en-US"/>
        </a:p>
      </dgm:t>
    </dgm:pt>
    <dgm:pt modelId="{7BFC3AAE-B001-43EB-873A-81CF283700FC}" type="pres">
      <dgm:prSet presAssocID="{BBCFE643-B257-46F6-BE88-9BAA77EF4BB1}" presName="rootnode" presStyleCnt="0">
        <dgm:presLayoutVars>
          <dgm:chMax/>
          <dgm:chPref/>
          <dgm:dir/>
          <dgm:animLvl val="lvl"/>
        </dgm:presLayoutVars>
      </dgm:prSet>
      <dgm:spPr/>
    </dgm:pt>
    <dgm:pt modelId="{FBE95E63-258B-41B7-B711-AB96F8D00FCF}" type="pres">
      <dgm:prSet presAssocID="{902EB046-0C37-457D-B1B9-819DF9ACF785}" presName="composite" presStyleCnt="0"/>
      <dgm:spPr/>
    </dgm:pt>
    <dgm:pt modelId="{71CFFABF-3BF2-4347-BECE-F8C2FFA4BBD5}" type="pres">
      <dgm:prSet presAssocID="{902EB046-0C37-457D-B1B9-819DF9ACF785}" presName="LShape" presStyleLbl="alignNode1" presStyleIdx="0" presStyleCnt="5"/>
      <dgm:spPr/>
    </dgm:pt>
    <dgm:pt modelId="{C99E8B9C-D6A6-4609-A2C8-8BF05B083D8F}" type="pres">
      <dgm:prSet presAssocID="{902EB046-0C37-457D-B1B9-819DF9ACF785}" presName="ParentText" presStyleLbl="revTx" presStyleIdx="0" presStyleCnt="3">
        <dgm:presLayoutVars>
          <dgm:chMax val="0"/>
          <dgm:chPref val="0"/>
          <dgm:bulletEnabled val="1"/>
        </dgm:presLayoutVars>
      </dgm:prSet>
      <dgm:spPr/>
    </dgm:pt>
    <dgm:pt modelId="{D40279D7-69E9-462A-B16A-FA5E80299B0A}" type="pres">
      <dgm:prSet presAssocID="{902EB046-0C37-457D-B1B9-819DF9ACF785}" presName="Triangle" presStyleLbl="alignNode1" presStyleIdx="1" presStyleCnt="5"/>
      <dgm:spPr/>
    </dgm:pt>
    <dgm:pt modelId="{2B000994-C647-4F6E-A6BC-23157B740631}" type="pres">
      <dgm:prSet presAssocID="{BA8A73E6-C793-4276-9603-502D89AD5074}" presName="sibTrans" presStyleCnt="0"/>
      <dgm:spPr/>
    </dgm:pt>
    <dgm:pt modelId="{9197F1F3-072C-4325-9CA9-686088C9A81D}" type="pres">
      <dgm:prSet presAssocID="{BA8A73E6-C793-4276-9603-502D89AD5074}" presName="space" presStyleCnt="0"/>
      <dgm:spPr/>
    </dgm:pt>
    <dgm:pt modelId="{DE759A44-E036-4C2F-8CA9-02B6A9E6FD0F}" type="pres">
      <dgm:prSet presAssocID="{E70EDA61-B308-42FA-8E63-2DC9F5F01655}" presName="composite" presStyleCnt="0"/>
      <dgm:spPr/>
    </dgm:pt>
    <dgm:pt modelId="{4B01DC80-B816-41F4-88F4-F23D542EEA01}" type="pres">
      <dgm:prSet presAssocID="{E70EDA61-B308-42FA-8E63-2DC9F5F01655}" presName="LShape" presStyleLbl="alignNode1" presStyleIdx="2" presStyleCnt="5"/>
      <dgm:spPr/>
    </dgm:pt>
    <dgm:pt modelId="{A772A1E8-D0D2-4CD3-8B6F-8336BAAA07A4}" type="pres">
      <dgm:prSet presAssocID="{E70EDA61-B308-42FA-8E63-2DC9F5F01655}" presName="ParentText" presStyleLbl="revTx" presStyleIdx="1" presStyleCnt="3">
        <dgm:presLayoutVars>
          <dgm:chMax val="0"/>
          <dgm:chPref val="0"/>
          <dgm:bulletEnabled val="1"/>
        </dgm:presLayoutVars>
      </dgm:prSet>
      <dgm:spPr/>
    </dgm:pt>
    <dgm:pt modelId="{05BC1B63-1A32-450F-9935-615D4C591A58}" type="pres">
      <dgm:prSet presAssocID="{E70EDA61-B308-42FA-8E63-2DC9F5F01655}" presName="Triangle" presStyleLbl="alignNode1" presStyleIdx="3" presStyleCnt="5"/>
      <dgm:spPr/>
    </dgm:pt>
    <dgm:pt modelId="{DB4A2392-D3A1-4A1A-9AB4-140A272097C7}" type="pres">
      <dgm:prSet presAssocID="{30935280-59D7-440E-9DC7-049702F4D1BF}" presName="sibTrans" presStyleCnt="0"/>
      <dgm:spPr/>
    </dgm:pt>
    <dgm:pt modelId="{DC7E4F20-233B-485F-B4E3-93032CE8C5F5}" type="pres">
      <dgm:prSet presAssocID="{30935280-59D7-440E-9DC7-049702F4D1BF}" presName="space" presStyleCnt="0"/>
      <dgm:spPr/>
    </dgm:pt>
    <dgm:pt modelId="{22A53106-17C8-4BB5-98CD-513A99E12036}" type="pres">
      <dgm:prSet presAssocID="{401BEE5A-51EC-448D-B9C0-271F3CE675E8}" presName="composite" presStyleCnt="0"/>
      <dgm:spPr/>
    </dgm:pt>
    <dgm:pt modelId="{F2EE6559-C0A3-48DE-9698-F3B237322A73}" type="pres">
      <dgm:prSet presAssocID="{401BEE5A-51EC-448D-B9C0-271F3CE675E8}" presName="LShape" presStyleLbl="alignNode1" presStyleIdx="4" presStyleCnt="5"/>
      <dgm:spPr/>
    </dgm:pt>
    <dgm:pt modelId="{3EA30B03-6A6F-4D9A-89DC-5A29868821FD}" type="pres">
      <dgm:prSet presAssocID="{401BEE5A-51EC-448D-B9C0-271F3CE675E8}" presName="ParentText" presStyleLbl="revTx" presStyleIdx="2" presStyleCnt="3">
        <dgm:presLayoutVars>
          <dgm:chMax val="0"/>
          <dgm:chPref val="0"/>
          <dgm:bulletEnabled val="1"/>
        </dgm:presLayoutVars>
      </dgm:prSet>
      <dgm:spPr/>
    </dgm:pt>
  </dgm:ptLst>
  <dgm:cxnLst>
    <dgm:cxn modelId="{185C5704-A10F-4964-9E86-DAF9B748DC56}" type="presOf" srcId="{401BEE5A-51EC-448D-B9C0-271F3CE675E8}" destId="{3EA30B03-6A6F-4D9A-89DC-5A29868821FD}" srcOrd="0" destOrd="0" presId="urn:microsoft.com/office/officeart/2009/3/layout/StepUpProcess"/>
    <dgm:cxn modelId="{331C4307-8334-486A-9CFC-1933196564DA}" srcId="{BBCFE643-B257-46F6-BE88-9BAA77EF4BB1}" destId="{401BEE5A-51EC-448D-B9C0-271F3CE675E8}" srcOrd="2" destOrd="0" parTransId="{1D4728D4-2C18-4552-9528-623FD7CC42A1}" sibTransId="{CBEBFCDB-A392-43F2-A29C-3EF75D7E83AC}"/>
    <dgm:cxn modelId="{C3EB3A73-8D5B-4D4C-812D-7F212FFCE3DA}" srcId="{BBCFE643-B257-46F6-BE88-9BAA77EF4BB1}" destId="{E70EDA61-B308-42FA-8E63-2DC9F5F01655}" srcOrd="1" destOrd="0" parTransId="{14CD81DD-275F-429E-869A-94D366412D92}" sibTransId="{30935280-59D7-440E-9DC7-049702F4D1BF}"/>
    <dgm:cxn modelId="{0C6A7954-B183-47FB-BABF-C48A793FBF53}" type="presOf" srcId="{E70EDA61-B308-42FA-8E63-2DC9F5F01655}" destId="{A772A1E8-D0D2-4CD3-8B6F-8336BAAA07A4}" srcOrd="0" destOrd="0" presId="urn:microsoft.com/office/officeart/2009/3/layout/StepUpProcess"/>
    <dgm:cxn modelId="{0598A784-FF60-43B4-9E82-63A43B243154}" type="presOf" srcId="{902EB046-0C37-457D-B1B9-819DF9ACF785}" destId="{C99E8B9C-D6A6-4609-A2C8-8BF05B083D8F}" srcOrd="0" destOrd="0" presId="urn:microsoft.com/office/officeart/2009/3/layout/StepUpProcess"/>
    <dgm:cxn modelId="{1CE9EBD8-D1C6-45EC-8A71-DC711DEC7CFC}" srcId="{BBCFE643-B257-46F6-BE88-9BAA77EF4BB1}" destId="{902EB046-0C37-457D-B1B9-819DF9ACF785}" srcOrd="0" destOrd="0" parTransId="{DE5E69B4-F061-4C80-A324-31B1D917EFF7}" sibTransId="{BA8A73E6-C793-4276-9603-502D89AD5074}"/>
    <dgm:cxn modelId="{4A4774FF-D45F-499F-A160-5650E49540D8}" type="presOf" srcId="{BBCFE643-B257-46F6-BE88-9BAA77EF4BB1}" destId="{7BFC3AAE-B001-43EB-873A-81CF283700FC}" srcOrd="0" destOrd="0" presId="urn:microsoft.com/office/officeart/2009/3/layout/StepUpProcess"/>
    <dgm:cxn modelId="{0BD98D04-0AB3-4B42-AECA-2F2DC1F6B39D}" type="presParOf" srcId="{7BFC3AAE-B001-43EB-873A-81CF283700FC}" destId="{FBE95E63-258B-41B7-B711-AB96F8D00FCF}" srcOrd="0" destOrd="0" presId="urn:microsoft.com/office/officeart/2009/3/layout/StepUpProcess"/>
    <dgm:cxn modelId="{B6F14627-DF0D-443D-8E47-15CDA3C93192}" type="presParOf" srcId="{FBE95E63-258B-41B7-B711-AB96F8D00FCF}" destId="{71CFFABF-3BF2-4347-BECE-F8C2FFA4BBD5}" srcOrd="0" destOrd="0" presId="urn:microsoft.com/office/officeart/2009/3/layout/StepUpProcess"/>
    <dgm:cxn modelId="{47D8C5B9-0359-46AA-9559-310B985C2940}" type="presParOf" srcId="{FBE95E63-258B-41B7-B711-AB96F8D00FCF}" destId="{C99E8B9C-D6A6-4609-A2C8-8BF05B083D8F}" srcOrd="1" destOrd="0" presId="urn:microsoft.com/office/officeart/2009/3/layout/StepUpProcess"/>
    <dgm:cxn modelId="{968C55C2-A054-498D-BCFD-D1E3EE2FF699}" type="presParOf" srcId="{FBE95E63-258B-41B7-B711-AB96F8D00FCF}" destId="{D40279D7-69E9-462A-B16A-FA5E80299B0A}" srcOrd="2" destOrd="0" presId="urn:microsoft.com/office/officeart/2009/3/layout/StepUpProcess"/>
    <dgm:cxn modelId="{0A33E5AD-6035-402E-A757-7556A6252C55}" type="presParOf" srcId="{7BFC3AAE-B001-43EB-873A-81CF283700FC}" destId="{2B000994-C647-4F6E-A6BC-23157B740631}" srcOrd="1" destOrd="0" presId="urn:microsoft.com/office/officeart/2009/3/layout/StepUpProcess"/>
    <dgm:cxn modelId="{2F5423B0-716F-4125-89C8-F5D521630DE3}" type="presParOf" srcId="{2B000994-C647-4F6E-A6BC-23157B740631}" destId="{9197F1F3-072C-4325-9CA9-686088C9A81D}" srcOrd="0" destOrd="0" presId="urn:microsoft.com/office/officeart/2009/3/layout/StepUpProcess"/>
    <dgm:cxn modelId="{61A9F557-26A0-41E5-93E3-D715288DE712}" type="presParOf" srcId="{7BFC3AAE-B001-43EB-873A-81CF283700FC}" destId="{DE759A44-E036-4C2F-8CA9-02B6A9E6FD0F}" srcOrd="2" destOrd="0" presId="urn:microsoft.com/office/officeart/2009/3/layout/StepUpProcess"/>
    <dgm:cxn modelId="{9EE192FA-F532-4D19-B3AA-9CDC3A149C43}" type="presParOf" srcId="{DE759A44-E036-4C2F-8CA9-02B6A9E6FD0F}" destId="{4B01DC80-B816-41F4-88F4-F23D542EEA01}" srcOrd="0" destOrd="0" presId="urn:microsoft.com/office/officeart/2009/3/layout/StepUpProcess"/>
    <dgm:cxn modelId="{DD06D5D6-F622-4DFD-8537-007114DAD7C9}" type="presParOf" srcId="{DE759A44-E036-4C2F-8CA9-02B6A9E6FD0F}" destId="{A772A1E8-D0D2-4CD3-8B6F-8336BAAA07A4}" srcOrd="1" destOrd="0" presId="urn:microsoft.com/office/officeart/2009/3/layout/StepUpProcess"/>
    <dgm:cxn modelId="{1E8D772A-EDF1-4A91-A8E2-94136C188783}" type="presParOf" srcId="{DE759A44-E036-4C2F-8CA9-02B6A9E6FD0F}" destId="{05BC1B63-1A32-450F-9935-615D4C591A58}" srcOrd="2" destOrd="0" presId="urn:microsoft.com/office/officeart/2009/3/layout/StepUpProcess"/>
    <dgm:cxn modelId="{98844FC3-1A80-46C2-8D21-E84546F9D26E}" type="presParOf" srcId="{7BFC3AAE-B001-43EB-873A-81CF283700FC}" destId="{DB4A2392-D3A1-4A1A-9AB4-140A272097C7}" srcOrd="3" destOrd="0" presId="urn:microsoft.com/office/officeart/2009/3/layout/StepUpProcess"/>
    <dgm:cxn modelId="{A3BE0DE5-50CC-4C4B-B380-A42CA48CF8E1}" type="presParOf" srcId="{DB4A2392-D3A1-4A1A-9AB4-140A272097C7}" destId="{DC7E4F20-233B-485F-B4E3-93032CE8C5F5}" srcOrd="0" destOrd="0" presId="urn:microsoft.com/office/officeart/2009/3/layout/StepUpProcess"/>
    <dgm:cxn modelId="{9A4A9AFA-2DC1-4027-9764-8B81FA30AF5D}" type="presParOf" srcId="{7BFC3AAE-B001-43EB-873A-81CF283700FC}" destId="{22A53106-17C8-4BB5-98CD-513A99E12036}" srcOrd="4" destOrd="0" presId="urn:microsoft.com/office/officeart/2009/3/layout/StepUpProcess"/>
    <dgm:cxn modelId="{EB471756-D971-493D-AAD8-6888589B83DE}" type="presParOf" srcId="{22A53106-17C8-4BB5-98CD-513A99E12036}" destId="{F2EE6559-C0A3-48DE-9698-F3B237322A73}" srcOrd="0" destOrd="0" presId="urn:microsoft.com/office/officeart/2009/3/layout/StepUpProcess"/>
    <dgm:cxn modelId="{BCA47EEA-7384-47A9-A55E-D69A646869C7}" type="presParOf" srcId="{22A53106-17C8-4BB5-98CD-513A99E12036}" destId="{3EA30B03-6A6F-4D9A-89DC-5A29868821FD}"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6412506-6020-434B-8AB3-5E9491E1B595}" type="doc">
      <dgm:prSet loTypeId="urn:microsoft.com/office/officeart/2005/8/layout/process4" loCatId="process" qsTypeId="urn:microsoft.com/office/officeart/2005/8/quickstyle/simple1" qsCatId="simple" csTypeId="urn:microsoft.com/office/officeart/2005/8/colors/colorful5" csCatId="colorful"/>
      <dgm:spPr/>
      <dgm:t>
        <a:bodyPr/>
        <a:lstStyle/>
        <a:p>
          <a:endParaRPr lang="en-US"/>
        </a:p>
      </dgm:t>
    </dgm:pt>
    <dgm:pt modelId="{2DD368B9-A1C1-44B8-837F-9D92CEADBDA1}">
      <dgm:prSet/>
      <dgm:spPr/>
      <dgm:t>
        <a:bodyPr/>
        <a:lstStyle/>
        <a:p>
          <a:r>
            <a:rPr lang="en-US"/>
            <a:t>Success dependent upon identification of: </a:t>
          </a:r>
        </a:p>
      </dgm:t>
    </dgm:pt>
    <dgm:pt modelId="{4830BA4A-5AD2-444B-BF05-3057ACE93A4B}" type="parTrans" cxnId="{9C5C560E-1627-4644-A296-562193A6427D}">
      <dgm:prSet/>
      <dgm:spPr/>
      <dgm:t>
        <a:bodyPr/>
        <a:lstStyle/>
        <a:p>
          <a:endParaRPr lang="en-US"/>
        </a:p>
      </dgm:t>
    </dgm:pt>
    <dgm:pt modelId="{D12A7557-2AE9-42EE-BEC9-45E2B79DF31B}" type="sibTrans" cxnId="{9C5C560E-1627-4644-A296-562193A6427D}">
      <dgm:prSet/>
      <dgm:spPr/>
      <dgm:t>
        <a:bodyPr/>
        <a:lstStyle/>
        <a:p>
          <a:endParaRPr lang="en-US"/>
        </a:p>
      </dgm:t>
    </dgm:pt>
    <dgm:pt modelId="{D132D31B-EF08-41A5-A37A-84EA2B2445C6}">
      <dgm:prSet/>
      <dgm:spPr/>
      <dgm:t>
        <a:bodyPr/>
        <a:lstStyle/>
        <a:p>
          <a:r>
            <a:rPr lang="en-US"/>
            <a:t>risk source, </a:t>
          </a:r>
        </a:p>
      </dgm:t>
    </dgm:pt>
    <dgm:pt modelId="{E734F301-FBB7-4695-9B86-614062BC2866}" type="parTrans" cxnId="{9E2DBD9F-BAB5-4069-98C6-5AF6AF67477D}">
      <dgm:prSet/>
      <dgm:spPr/>
      <dgm:t>
        <a:bodyPr/>
        <a:lstStyle/>
        <a:p>
          <a:endParaRPr lang="en-US"/>
        </a:p>
      </dgm:t>
    </dgm:pt>
    <dgm:pt modelId="{96A60668-62E5-439E-AC45-DB44B71B45CB}" type="sibTrans" cxnId="{9E2DBD9F-BAB5-4069-98C6-5AF6AF67477D}">
      <dgm:prSet/>
      <dgm:spPr/>
      <dgm:t>
        <a:bodyPr/>
        <a:lstStyle/>
        <a:p>
          <a:endParaRPr lang="en-US"/>
        </a:p>
      </dgm:t>
    </dgm:pt>
    <dgm:pt modelId="{3352216A-14C7-4982-9418-7F724B079983}">
      <dgm:prSet/>
      <dgm:spPr/>
      <dgm:t>
        <a:bodyPr/>
        <a:lstStyle/>
        <a:p>
          <a:r>
            <a:rPr lang="en-US"/>
            <a:t>risk drivers, </a:t>
          </a:r>
        </a:p>
      </dgm:t>
    </dgm:pt>
    <dgm:pt modelId="{7E007A11-82DF-4CDE-8CF3-0595B490417D}" type="parTrans" cxnId="{0B722ECE-D84D-4D01-96B7-453561FE30A6}">
      <dgm:prSet/>
      <dgm:spPr/>
      <dgm:t>
        <a:bodyPr/>
        <a:lstStyle/>
        <a:p>
          <a:endParaRPr lang="en-US"/>
        </a:p>
      </dgm:t>
    </dgm:pt>
    <dgm:pt modelId="{167FA6C8-FC31-4060-A4C3-7AB026B4125F}" type="sibTrans" cxnId="{0B722ECE-D84D-4D01-96B7-453561FE30A6}">
      <dgm:prSet/>
      <dgm:spPr/>
      <dgm:t>
        <a:bodyPr/>
        <a:lstStyle/>
        <a:p>
          <a:endParaRPr lang="en-US"/>
        </a:p>
      </dgm:t>
    </dgm:pt>
    <dgm:pt modelId="{C074BFD4-D233-458F-85AB-6AE4C6A0B0C3}">
      <dgm:prSet/>
      <dgm:spPr/>
      <dgm:t>
        <a:bodyPr/>
        <a:lstStyle/>
        <a:p>
          <a:r>
            <a:rPr lang="en-US"/>
            <a:t>causes or triggers, </a:t>
          </a:r>
        </a:p>
      </dgm:t>
    </dgm:pt>
    <dgm:pt modelId="{8E622DEB-2769-4AA5-944B-D2A59D9A0DEE}" type="parTrans" cxnId="{9D0F5CE0-3A39-44FD-BFBE-8082518FBE1F}">
      <dgm:prSet/>
      <dgm:spPr/>
      <dgm:t>
        <a:bodyPr/>
        <a:lstStyle/>
        <a:p>
          <a:endParaRPr lang="en-US"/>
        </a:p>
      </dgm:t>
    </dgm:pt>
    <dgm:pt modelId="{4A70019A-8F54-42D5-97C5-6FB2ECD47261}" type="sibTrans" cxnId="{9D0F5CE0-3A39-44FD-BFBE-8082518FBE1F}">
      <dgm:prSet/>
      <dgm:spPr/>
      <dgm:t>
        <a:bodyPr/>
        <a:lstStyle/>
        <a:p>
          <a:endParaRPr lang="en-US"/>
        </a:p>
      </dgm:t>
    </dgm:pt>
    <dgm:pt modelId="{0F44FAD6-53F4-4565-A7E2-748B8FAE3E73}">
      <dgm:prSet/>
      <dgm:spPr/>
      <dgm:t>
        <a:bodyPr/>
        <a:lstStyle/>
        <a:p>
          <a:r>
            <a:rPr lang="en-US"/>
            <a:t>exposures, </a:t>
          </a:r>
        </a:p>
      </dgm:t>
    </dgm:pt>
    <dgm:pt modelId="{C36493EE-72C2-48EC-9E1F-03C3F5E77055}" type="parTrans" cxnId="{69177A07-9BA9-4D63-84D4-DB89190854FD}">
      <dgm:prSet/>
      <dgm:spPr/>
      <dgm:t>
        <a:bodyPr/>
        <a:lstStyle/>
        <a:p>
          <a:endParaRPr lang="en-US"/>
        </a:p>
      </dgm:t>
    </dgm:pt>
    <dgm:pt modelId="{B948C8C7-36E4-4AA0-965C-AE84ADEB4987}" type="sibTrans" cxnId="{69177A07-9BA9-4D63-84D4-DB89190854FD}">
      <dgm:prSet/>
      <dgm:spPr/>
      <dgm:t>
        <a:bodyPr/>
        <a:lstStyle/>
        <a:p>
          <a:endParaRPr lang="en-US"/>
        </a:p>
      </dgm:t>
    </dgm:pt>
    <dgm:pt modelId="{DFE998D3-C868-475C-9B37-029B8BC2839D}">
      <dgm:prSet/>
      <dgm:spPr/>
      <dgm:t>
        <a:bodyPr/>
        <a:lstStyle/>
        <a:p>
          <a:r>
            <a:rPr lang="en-US"/>
            <a:t>existing controls and </a:t>
          </a:r>
        </a:p>
      </dgm:t>
    </dgm:pt>
    <dgm:pt modelId="{9508F1CD-DC9D-4586-BDA7-372F1D93BCD5}" type="parTrans" cxnId="{FF8F9246-7E14-4629-9B7A-EEEC2187761F}">
      <dgm:prSet/>
      <dgm:spPr/>
      <dgm:t>
        <a:bodyPr/>
        <a:lstStyle/>
        <a:p>
          <a:endParaRPr lang="en-US"/>
        </a:p>
      </dgm:t>
    </dgm:pt>
    <dgm:pt modelId="{D004844D-90B6-4E31-8AA6-3D5893864CA2}" type="sibTrans" cxnId="{FF8F9246-7E14-4629-9B7A-EEEC2187761F}">
      <dgm:prSet/>
      <dgm:spPr/>
      <dgm:t>
        <a:bodyPr/>
        <a:lstStyle/>
        <a:p>
          <a:endParaRPr lang="en-US"/>
        </a:p>
      </dgm:t>
    </dgm:pt>
    <dgm:pt modelId="{734B5F91-6BAA-4A19-8BE7-CAC224023942}">
      <dgm:prSet/>
      <dgm:spPr/>
      <dgm:t>
        <a:bodyPr/>
        <a:lstStyle/>
        <a:p>
          <a:r>
            <a:rPr lang="en-US"/>
            <a:t>potential consequences.  </a:t>
          </a:r>
        </a:p>
      </dgm:t>
    </dgm:pt>
    <dgm:pt modelId="{7273777A-C97C-4C50-A609-DE1649CE6C88}" type="parTrans" cxnId="{C5C4A911-D0A4-4FE1-B054-A5CD0B705E2A}">
      <dgm:prSet/>
      <dgm:spPr/>
      <dgm:t>
        <a:bodyPr/>
        <a:lstStyle/>
        <a:p>
          <a:endParaRPr lang="en-US"/>
        </a:p>
      </dgm:t>
    </dgm:pt>
    <dgm:pt modelId="{869CF19F-3744-460D-99DF-A777715BD3EE}" type="sibTrans" cxnId="{C5C4A911-D0A4-4FE1-B054-A5CD0B705E2A}">
      <dgm:prSet/>
      <dgm:spPr/>
      <dgm:t>
        <a:bodyPr/>
        <a:lstStyle/>
        <a:p>
          <a:endParaRPr lang="en-US"/>
        </a:p>
      </dgm:t>
    </dgm:pt>
    <dgm:pt modelId="{79D10A1A-A3C5-4106-8956-2E76E48DCE29}">
      <dgm:prSet/>
      <dgm:spPr/>
      <dgm:t>
        <a:bodyPr/>
        <a:lstStyle/>
        <a:p>
          <a:r>
            <a:rPr lang="en-US"/>
            <a:t>The better the risk is understood, the more likely it can be analyzed, evaluated and controlled.</a:t>
          </a:r>
        </a:p>
      </dgm:t>
    </dgm:pt>
    <dgm:pt modelId="{B3261685-64AC-4ED8-A6BF-9F14F9700EF2}" type="parTrans" cxnId="{BD377D3C-3087-4490-A4D2-EC99415FCFDE}">
      <dgm:prSet/>
      <dgm:spPr/>
      <dgm:t>
        <a:bodyPr/>
        <a:lstStyle/>
        <a:p>
          <a:endParaRPr lang="en-US"/>
        </a:p>
      </dgm:t>
    </dgm:pt>
    <dgm:pt modelId="{8AAFBBAC-A86E-4C77-8F21-3DC8A9B584BD}" type="sibTrans" cxnId="{BD377D3C-3087-4490-A4D2-EC99415FCFDE}">
      <dgm:prSet/>
      <dgm:spPr/>
      <dgm:t>
        <a:bodyPr/>
        <a:lstStyle/>
        <a:p>
          <a:endParaRPr lang="en-US"/>
        </a:p>
      </dgm:t>
    </dgm:pt>
    <dgm:pt modelId="{462912E8-F306-4023-BA30-4874AEAF4167}" type="pres">
      <dgm:prSet presAssocID="{B6412506-6020-434B-8AB3-5E9491E1B595}" presName="Name0" presStyleCnt="0">
        <dgm:presLayoutVars>
          <dgm:dir/>
          <dgm:animLvl val="lvl"/>
          <dgm:resizeHandles val="exact"/>
        </dgm:presLayoutVars>
      </dgm:prSet>
      <dgm:spPr/>
    </dgm:pt>
    <dgm:pt modelId="{85D69116-5DA0-4853-A46E-6F1A105A2C39}" type="pres">
      <dgm:prSet presAssocID="{79D10A1A-A3C5-4106-8956-2E76E48DCE29}" presName="boxAndChildren" presStyleCnt="0"/>
      <dgm:spPr/>
    </dgm:pt>
    <dgm:pt modelId="{C7AA6DF5-FC25-476A-9E34-4290CCAD1D99}" type="pres">
      <dgm:prSet presAssocID="{79D10A1A-A3C5-4106-8956-2E76E48DCE29}" presName="parentTextBox" presStyleLbl="node1" presStyleIdx="0" presStyleCnt="2"/>
      <dgm:spPr/>
    </dgm:pt>
    <dgm:pt modelId="{BD35A98E-1F48-47F6-ABD6-A667FA643A1D}" type="pres">
      <dgm:prSet presAssocID="{D12A7557-2AE9-42EE-BEC9-45E2B79DF31B}" presName="sp" presStyleCnt="0"/>
      <dgm:spPr/>
    </dgm:pt>
    <dgm:pt modelId="{9E5B5093-AD69-41EB-8D8B-EB8A94ED1961}" type="pres">
      <dgm:prSet presAssocID="{2DD368B9-A1C1-44B8-837F-9D92CEADBDA1}" presName="arrowAndChildren" presStyleCnt="0"/>
      <dgm:spPr/>
    </dgm:pt>
    <dgm:pt modelId="{8A29C204-CD87-4F12-9BC8-8F0F1B1CA7B8}" type="pres">
      <dgm:prSet presAssocID="{2DD368B9-A1C1-44B8-837F-9D92CEADBDA1}" presName="parentTextArrow" presStyleLbl="node1" presStyleIdx="0" presStyleCnt="2"/>
      <dgm:spPr/>
    </dgm:pt>
    <dgm:pt modelId="{77878912-C947-4FEA-B8EB-6549A1B89D63}" type="pres">
      <dgm:prSet presAssocID="{2DD368B9-A1C1-44B8-837F-9D92CEADBDA1}" presName="arrow" presStyleLbl="node1" presStyleIdx="1" presStyleCnt="2"/>
      <dgm:spPr/>
    </dgm:pt>
    <dgm:pt modelId="{40D42EEA-F275-416F-968E-7A40ADA60DCE}" type="pres">
      <dgm:prSet presAssocID="{2DD368B9-A1C1-44B8-837F-9D92CEADBDA1}" presName="descendantArrow" presStyleCnt="0"/>
      <dgm:spPr/>
    </dgm:pt>
    <dgm:pt modelId="{182B35F1-F373-4DEB-8215-0E51B304EDD2}" type="pres">
      <dgm:prSet presAssocID="{D132D31B-EF08-41A5-A37A-84EA2B2445C6}" presName="childTextArrow" presStyleLbl="fgAccFollowNode1" presStyleIdx="0" presStyleCnt="6">
        <dgm:presLayoutVars>
          <dgm:bulletEnabled val="1"/>
        </dgm:presLayoutVars>
      </dgm:prSet>
      <dgm:spPr/>
    </dgm:pt>
    <dgm:pt modelId="{5EB52EA4-8338-46A5-A9B1-6207FE2B96C8}" type="pres">
      <dgm:prSet presAssocID="{3352216A-14C7-4982-9418-7F724B079983}" presName="childTextArrow" presStyleLbl="fgAccFollowNode1" presStyleIdx="1" presStyleCnt="6">
        <dgm:presLayoutVars>
          <dgm:bulletEnabled val="1"/>
        </dgm:presLayoutVars>
      </dgm:prSet>
      <dgm:spPr/>
    </dgm:pt>
    <dgm:pt modelId="{6F7DA63B-A720-41AE-9F60-F96AA849828C}" type="pres">
      <dgm:prSet presAssocID="{C074BFD4-D233-458F-85AB-6AE4C6A0B0C3}" presName="childTextArrow" presStyleLbl="fgAccFollowNode1" presStyleIdx="2" presStyleCnt="6">
        <dgm:presLayoutVars>
          <dgm:bulletEnabled val="1"/>
        </dgm:presLayoutVars>
      </dgm:prSet>
      <dgm:spPr/>
    </dgm:pt>
    <dgm:pt modelId="{74645705-21A7-4F92-8F71-0FD5E07DCD82}" type="pres">
      <dgm:prSet presAssocID="{0F44FAD6-53F4-4565-A7E2-748B8FAE3E73}" presName="childTextArrow" presStyleLbl="fgAccFollowNode1" presStyleIdx="3" presStyleCnt="6">
        <dgm:presLayoutVars>
          <dgm:bulletEnabled val="1"/>
        </dgm:presLayoutVars>
      </dgm:prSet>
      <dgm:spPr/>
    </dgm:pt>
    <dgm:pt modelId="{4675BED7-7768-4267-8FEA-021558331624}" type="pres">
      <dgm:prSet presAssocID="{DFE998D3-C868-475C-9B37-029B8BC2839D}" presName="childTextArrow" presStyleLbl="fgAccFollowNode1" presStyleIdx="4" presStyleCnt="6">
        <dgm:presLayoutVars>
          <dgm:bulletEnabled val="1"/>
        </dgm:presLayoutVars>
      </dgm:prSet>
      <dgm:spPr/>
    </dgm:pt>
    <dgm:pt modelId="{14B5FEA2-4D0B-47A3-9FA7-7F1BE08168E3}" type="pres">
      <dgm:prSet presAssocID="{734B5F91-6BAA-4A19-8BE7-CAC224023942}" presName="childTextArrow" presStyleLbl="fgAccFollowNode1" presStyleIdx="5" presStyleCnt="6">
        <dgm:presLayoutVars>
          <dgm:bulletEnabled val="1"/>
        </dgm:presLayoutVars>
      </dgm:prSet>
      <dgm:spPr/>
    </dgm:pt>
  </dgm:ptLst>
  <dgm:cxnLst>
    <dgm:cxn modelId="{69177A07-9BA9-4D63-84D4-DB89190854FD}" srcId="{2DD368B9-A1C1-44B8-837F-9D92CEADBDA1}" destId="{0F44FAD6-53F4-4565-A7E2-748B8FAE3E73}" srcOrd="3" destOrd="0" parTransId="{C36493EE-72C2-48EC-9E1F-03C3F5E77055}" sibTransId="{B948C8C7-36E4-4AA0-965C-AE84ADEB4987}"/>
    <dgm:cxn modelId="{9C5C560E-1627-4644-A296-562193A6427D}" srcId="{B6412506-6020-434B-8AB3-5E9491E1B595}" destId="{2DD368B9-A1C1-44B8-837F-9D92CEADBDA1}" srcOrd="0" destOrd="0" parTransId="{4830BA4A-5AD2-444B-BF05-3057ACE93A4B}" sibTransId="{D12A7557-2AE9-42EE-BEC9-45E2B79DF31B}"/>
    <dgm:cxn modelId="{C5C4A911-D0A4-4FE1-B054-A5CD0B705E2A}" srcId="{2DD368B9-A1C1-44B8-837F-9D92CEADBDA1}" destId="{734B5F91-6BAA-4A19-8BE7-CAC224023942}" srcOrd="5" destOrd="0" parTransId="{7273777A-C97C-4C50-A609-DE1649CE6C88}" sibTransId="{869CF19F-3744-460D-99DF-A777715BD3EE}"/>
    <dgm:cxn modelId="{BD377D3C-3087-4490-A4D2-EC99415FCFDE}" srcId="{B6412506-6020-434B-8AB3-5E9491E1B595}" destId="{79D10A1A-A3C5-4106-8956-2E76E48DCE29}" srcOrd="1" destOrd="0" parTransId="{B3261685-64AC-4ED8-A6BF-9F14F9700EF2}" sibTransId="{8AAFBBAC-A86E-4C77-8F21-3DC8A9B584BD}"/>
    <dgm:cxn modelId="{6C015A65-EF0F-4F88-8056-ABBCCB3F8A59}" type="presOf" srcId="{2DD368B9-A1C1-44B8-837F-9D92CEADBDA1}" destId="{77878912-C947-4FEA-B8EB-6549A1B89D63}" srcOrd="1" destOrd="0" presId="urn:microsoft.com/office/officeart/2005/8/layout/process4"/>
    <dgm:cxn modelId="{FF8F9246-7E14-4629-9B7A-EEEC2187761F}" srcId="{2DD368B9-A1C1-44B8-837F-9D92CEADBDA1}" destId="{DFE998D3-C868-475C-9B37-029B8BC2839D}" srcOrd="4" destOrd="0" parTransId="{9508F1CD-DC9D-4586-BDA7-372F1D93BCD5}" sibTransId="{D004844D-90B6-4E31-8AA6-3D5893864CA2}"/>
    <dgm:cxn modelId="{BD472347-F460-4C16-BA91-4643A87AF916}" type="presOf" srcId="{B6412506-6020-434B-8AB3-5E9491E1B595}" destId="{462912E8-F306-4023-BA30-4874AEAF4167}" srcOrd="0" destOrd="0" presId="urn:microsoft.com/office/officeart/2005/8/layout/process4"/>
    <dgm:cxn modelId="{D600A074-9C2F-4C52-BCC1-9E6AD2F8A83E}" type="presOf" srcId="{79D10A1A-A3C5-4106-8956-2E76E48DCE29}" destId="{C7AA6DF5-FC25-476A-9E34-4290CCAD1D99}" srcOrd="0" destOrd="0" presId="urn:microsoft.com/office/officeart/2005/8/layout/process4"/>
    <dgm:cxn modelId="{DE1C1657-67A1-44E7-9065-0225318B507F}" type="presOf" srcId="{0F44FAD6-53F4-4565-A7E2-748B8FAE3E73}" destId="{74645705-21A7-4F92-8F71-0FD5E07DCD82}" srcOrd="0" destOrd="0" presId="urn:microsoft.com/office/officeart/2005/8/layout/process4"/>
    <dgm:cxn modelId="{69A47079-66ED-4D3D-9F6C-C7D0528466E1}" type="presOf" srcId="{D132D31B-EF08-41A5-A37A-84EA2B2445C6}" destId="{182B35F1-F373-4DEB-8215-0E51B304EDD2}" srcOrd="0" destOrd="0" presId="urn:microsoft.com/office/officeart/2005/8/layout/process4"/>
    <dgm:cxn modelId="{90A4E599-6F21-4681-97CE-05221D0916E7}" type="presOf" srcId="{2DD368B9-A1C1-44B8-837F-9D92CEADBDA1}" destId="{8A29C204-CD87-4F12-9BC8-8F0F1B1CA7B8}" srcOrd="0" destOrd="0" presId="urn:microsoft.com/office/officeart/2005/8/layout/process4"/>
    <dgm:cxn modelId="{9E2DBD9F-BAB5-4069-98C6-5AF6AF67477D}" srcId="{2DD368B9-A1C1-44B8-837F-9D92CEADBDA1}" destId="{D132D31B-EF08-41A5-A37A-84EA2B2445C6}" srcOrd="0" destOrd="0" parTransId="{E734F301-FBB7-4695-9B86-614062BC2866}" sibTransId="{96A60668-62E5-439E-AC45-DB44B71B45CB}"/>
    <dgm:cxn modelId="{F404AAB4-19FD-474E-8420-296ED8C9969F}" type="presOf" srcId="{3352216A-14C7-4982-9418-7F724B079983}" destId="{5EB52EA4-8338-46A5-A9B1-6207FE2B96C8}" srcOrd="0" destOrd="0" presId="urn:microsoft.com/office/officeart/2005/8/layout/process4"/>
    <dgm:cxn modelId="{1A8AD4BE-2122-413C-82C3-BD13BACDB343}" type="presOf" srcId="{734B5F91-6BAA-4A19-8BE7-CAC224023942}" destId="{14B5FEA2-4D0B-47A3-9FA7-7F1BE08168E3}" srcOrd="0" destOrd="0" presId="urn:microsoft.com/office/officeart/2005/8/layout/process4"/>
    <dgm:cxn modelId="{58A6CCC2-BC4E-46A2-9CAF-F2A5FD918467}" type="presOf" srcId="{DFE998D3-C868-475C-9B37-029B8BC2839D}" destId="{4675BED7-7768-4267-8FEA-021558331624}" srcOrd="0" destOrd="0" presId="urn:microsoft.com/office/officeart/2005/8/layout/process4"/>
    <dgm:cxn modelId="{0B722ECE-D84D-4D01-96B7-453561FE30A6}" srcId="{2DD368B9-A1C1-44B8-837F-9D92CEADBDA1}" destId="{3352216A-14C7-4982-9418-7F724B079983}" srcOrd="1" destOrd="0" parTransId="{7E007A11-82DF-4CDE-8CF3-0595B490417D}" sibTransId="{167FA6C8-FC31-4060-A4C3-7AB026B4125F}"/>
    <dgm:cxn modelId="{9D0F5CE0-3A39-44FD-BFBE-8082518FBE1F}" srcId="{2DD368B9-A1C1-44B8-837F-9D92CEADBDA1}" destId="{C074BFD4-D233-458F-85AB-6AE4C6A0B0C3}" srcOrd="2" destOrd="0" parTransId="{8E622DEB-2769-4AA5-944B-D2A59D9A0DEE}" sibTransId="{4A70019A-8F54-42D5-97C5-6FB2ECD47261}"/>
    <dgm:cxn modelId="{3F7E18E7-2CFC-429B-A550-96A632489F21}" type="presOf" srcId="{C074BFD4-D233-458F-85AB-6AE4C6A0B0C3}" destId="{6F7DA63B-A720-41AE-9F60-F96AA849828C}" srcOrd="0" destOrd="0" presId="urn:microsoft.com/office/officeart/2005/8/layout/process4"/>
    <dgm:cxn modelId="{C06D27B0-FBBE-45DB-801C-F7C50F34C614}" type="presParOf" srcId="{462912E8-F306-4023-BA30-4874AEAF4167}" destId="{85D69116-5DA0-4853-A46E-6F1A105A2C39}" srcOrd="0" destOrd="0" presId="urn:microsoft.com/office/officeart/2005/8/layout/process4"/>
    <dgm:cxn modelId="{3A092E78-E9D4-443F-8CDD-0498FCFE071A}" type="presParOf" srcId="{85D69116-5DA0-4853-A46E-6F1A105A2C39}" destId="{C7AA6DF5-FC25-476A-9E34-4290CCAD1D99}" srcOrd="0" destOrd="0" presId="urn:microsoft.com/office/officeart/2005/8/layout/process4"/>
    <dgm:cxn modelId="{B6156515-1E1A-4721-B39A-35BC6AEF739C}" type="presParOf" srcId="{462912E8-F306-4023-BA30-4874AEAF4167}" destId="{BD35A98E-1F48-47F6-ABD6-A667FA643A1D}" srcOrd="1" destOrd="0" presId="urn:microsoft.com/office/officeart/2005/8/layout/process4"/>
    <dgm:cxn modelId="{B80A191C-92ED-49D5-B6C2-4DAB62BE7D3A}" type="presParOf" srcId="{462912E8-F306-4023-BA30-4874AEAF4167}" destId="{9E5B5093-AD69-41EB-8D8B-EB8A94ED1961}" srcOrd="2" destOrd="0" presId="urn:microsoft.com/office/officeart/2005/8/layout/process4"/>
    <dgm:cxn modelId="{F4F1761D-83F5-4C27-AE32-74B761104269}" type="presParOf" srcId="{9E5B5093-AD69-41EB-8D8B-EB8A94ED1961}" destId="{8A29C204-CD87-4F12-9BC8-8F0F1B1CA7B8}" srcOrd="0" destOrd="0" presId="urn:microsoft.com/office/officeart/2005/8/layout/process4"/>
    <dgm:cxn modelId="{6CA27FFE-00FF-49A2-BFCD-940E4E5A12DD}" type="presParOf" srcId="{9E5B5093-AD69-41EB-8D8B-EB8A94ED1961}" destId="{77878912-C947-4FEA-B8EB-6549A1B89D63}" srcOrd="1" destOrd="0" presId="urn:microsoft.com/office/officeart/2005/8/layout/process4"/>
    <dgm:cxn modelId="{A2564DB1-EA18-4A30-8D72-EDA58C06FA2B}" type="presParOf" srcId="{9E5B5093-AD69-41EB-8D8B-EB8A94ED1961}" destId="{40D42EEA-F275-416F-968E-7A40ADA60DCE}" srcOrd="2" destOrd="0" presId="urn:microsoft.com/office/officeart/2005/8/layout/process4"/>
    <dgm:cxn modelId="{F0EAE39F-AD31-4FB8-90F4-002C91B28A8A}" type="presParOf" srcId="{40D42EEA-F275-416F-968E-7A40ADA60DCE}" destId="{182B35F1-F373-4DEB-8215-0E51B304EDD2}" srcOrd="0" destOrd="0" presId="urn:microsoft.com/office/officeart/2005/8/layout/process4"/>
    <dgm:cxn modelId="{86E1AAB4-0449-4901-8E48-EF389DFA48CD}" type="presParOf" srcId="{40D42EEA-F275-416F-968E-7A40ADA60DCE}" destId="{5EB52EA4-8338-46A5-A9B1-6207FE2B96C8}" srcOrd="1" destOrd="0" presId="urn:microsoft.com/office/officeart/2005/8/layout/process4"/>
    <dgm:cxn modelId="{00ED424A-99B0-43D6-9B9E-2B68B4E77277}" type="presParOf" srcId="{40D42EEA-F275-416F-968E-7A40ADA60DCE}" destId="{6F7DA63B-A720-41AE-9F60-F96AA849828C}" srcOrd="2" destOrd="0" presId="urn:microsoft.com/office/officeart/2005/8/layout/process4"/>
    <dgm:cxn modelId="{B19C051C-DD35-4298-B267-A2137A9E0C9F}" type="presParOf" srcId="{40D42EEA-F275-416F-968E-7A40ADA60DCE}" destId="{74645705-21A7-4F92-8F71-0FD5E07DCD82}" srcOrd="3" destOrd="0" presId="urn:microsoft.com/office/officeart/2005/8/layout/process4"/>
    <dgm:cxn modelId="{CE937022-659C-4A41-B989-42606599F8F1}" type="presParOf" srcId="{40D42EEA-F275-416F-968E-7A40ADA60DCE}" destId="{4675BED7-7768-4267-8FEA-021558331624}" srcOrd="4" destOrd="0" presId="urn:microsoft.com/office/officeart/2005/8/layout/process4"/>
    <dgm:cxn modelId="{78CE10F8-4ED5-467F-8E7E-E6CBCC15F5C3}" type="presParOf" srcId="{40D42EEA-F275-416F-968E-7A40ADA60DCE}" destId="{14B5FEA2-4D0B-47A3-9FA7-7F1BE08168E3}" srcOrd="5"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C07E03E-0DFE-48BA-8702-F3EDECE6A501}" type="doc">
      <dgm:prSet loTypeId="urn:microsoft.com/office/officeart/2008/layout/VerticalCircleList" loCatId="list" qsTypeId="urn:microsoft.com/office/officeart/2005/8/quickstyle/simple1" qsCatId="simple" csTypeId="urn:microsoft.com/office/officeart/2005/8/colors/colorful2" csCatId="colorful" phldr="1"/>
      <dgm:spPr/>
      <dgm:t>
        <a:bodyPr/>
        <a:lstStyle/>
        <a:p>
          <a:endParaRPr lang="en-US"/>
        </a:p>
      </dgm:t>
    </dgm:pt>
    <dgm:pt modelId="{347094A3-DFE0-4D56-9FFE-824AD00F7780}">
      <dgm:prSet/>
      <dgm:spPr/>
      <dgm:t>
        <a:bodyPr/>
        <a:lstStyle/>
        <a:p>
          <a:r>
            <a:rPr lang="en-US" dirty="0"/>
            <a:t>More than simply identifying hazards or risk sources</a:t>
          </a:r>
        </a:p>
      </dgm:t>
    </dgm:pt>
    <dgm:pt modelId="{AC45E399-7955-4454-B1FB-C9C5DACBFD43}" type="parTrans" cxnId="{4DC97C5A-6DFE-49A3-B7F4-CDE0495BD581}">
      <dgm:prSet/>
      <dgm:spPr/>
      <dgm:t>
        <a:bodyPr/>
        <a:lstStyle/>
        <a:p>
          <a:endParaRPr lang="en-US"/>
        </a:p>
      </dgm:t>
    </dgm:pt>
    <dgm:pt modelId="{8C24CC28-F840-4D36-8875-2722DB3F17F9}" type="sibTrans" cxnId="{4DC97C5A-6DFE-49A3-B7F4-CDE0495BD581}">
      <dgm:prSet/>
      <dgm:spPr/>
      <dgm:t>
        <a:bodyPr/>
        <a:lstStyle/>
        <a:p>
          <a:endParaRPr lang="en-US"/>
        </a:p>
      </dgm:t>
    </dgm:pt>
    <dgm:pt modelId="{E6F947DA-E73F-4BBA-84BD-5226C97BEA93}">
      <dgm:prSet/>
      <dgm:spPr/>
      <dgm:t>
        <a:bodyPr/>
        <a:lstStyle/>
        <a:p>
          <a:r>
            <a:rPr lang="en-US" dirty="0"/>
            <a:t>It involves identifying and describing the uncertainties and their effects, the related circumstances or concerns</a:t>
          </a:r>
        </a:p>
      </dgm:t>
    </dgm:pt>
    <dgm:pt modelId="{02A5A303-B3D9-4781-BC4A-4E55024ED86F}" type="parTrans" cxnId="{6A13979F-CE01-433A-B93F-4942267F885C}">
      <dgm:prSet/>
      <dgm:spPr/>
      <dgm:t>
        <a:bodyPr/>
        <a:lstStyle/>
        <a:p>
          <a:endParaRPr lang="en-US"/>
        </a:p>
      </dgm:t>
    </dgm:pt>
    <dgm:pt modelId="{90669574-AACE-47C7-88F5-01A454A1FC69}" type="sibTrans" cxnId="{6A13979F-CE01-433A-B93F-4942267F885C}">
      <dgm:prSet/>
      <dgm:spPr/>
      <dgm:t>
        <a:bodyPr/>
        <a:lstStyle/>
        <a:p>
          <a:endParaRPr lang="en-US"/>
        </a:p>
      </dgm:t>
    </dgm:pt>
    <dgm:pt modelId="{4A8DA4BA-8ED6-4721-B215-973575C1D856}" type="pres">
      <dgm:prSet presAssocID="{7C07E03E-0DFE-48BA-8702-F3EDECE6A501}" presName="Name0" presStyleCnt="0">
        <dgm:presLayoutVars>
          <dgm:dir/>
        </dgm:presLayoutVars>
      </dgm:prSet>
      <dgm:spPr/>
    </dgm:pt>
    <dgm:pt modelId="{7CD24D9F-61BD-4B01-BB62-DECBD0647A5C}" type="pres">
      <dgm:prSet presAssocID="{347094A3-DFE0-4D56-9FFE-824AD00F7780}" presName="noChildren" presStyleCnt="0"/>
      <dgm:spPr/>
    </dgm:pt>
    <dgm:pt modelId="{3BE997BC-2D1D-4001-913B-2A6EA80021E2}" type="pres">
      <dgm:prSet presAssocID="{347094A3-DFE0-4D56-9FFE-824AD00F7780}" presName="gap" presStyleCnt="0"/>
      <dgm:spPr/>
    </dgm:pt>
    <dgm:pt modelId="{391738E8-A4A6-41C8-81E1-1ED85A9FBF59}" type="pres">
      <dgm:prSet presAssocID="{347094A3-DFE0-4D56-9FFE-824AD00F7780}" presName="medCircle2" presStyleLbl="vennNode1" presStyleIdx="0" presStyleCnt="2"/>
      <dgm:spPr/>
    </dgm:pt>
    <dgm:pt modelId="{F42B15FC-AAD0-4544-9DDA-FD6FEDA4E779}" type="pres">
      <dgm:prSet presAssocID="{347094A3-DFE0-4D56-9FFE-824AD00F7780}" presName="txLvlOnly1" presStyleLbl="revTx" presStyleIdx="0" presStyleCnt="2"/>
      <dgm:spPr/>
    </dgm:pt>
    <dgm:pt modelId="{2CBE511B-B79C-4FF4-9660-1E26A38A2D17}" type="pres">
      <dgm:prSet presAssocID="{E6F947DA-E73F-4BBA-84BD-5226C97BEA93}" presName="noChildren" presStyleCnt="0"/>
      <dgm:spPr/>
    </dgm:pt>
    <dgm:pt modelId="{F5270432-9033-4123-9C5F-AC975CE02F86}" type="pres">
      <dgm:prSet presAssocID="{E6F947DA-E73F-4BBA-84BD-5226C97BEA93}" presName="gap" presStyleCnt="0"/>
      <dgm:spPr/>
    </dgm:pt>
    <dgm:pt modelId="{A31670DD-2023-44BF-B04B-026E17E6C40F}" type="pres">
      <dgm:prSet presAssocID="{E6F947DA-E73F-4BBA-84BD-5226C97BEA93}" presName="medCircle2" presStyleLbl="vennNode1" presStyleIdx="1" presStyleCnt="2"/>
      <dgm:spPr/>
    </dgm:pt>
    <dgm:pt modelId="{3A6E8D44-90CB-4AFE-89CE-A9E81ADF8911}" type="pres">
      <dgm:prSet presAssocID="{E6F947DA-E73F-4BBA-84BD-5226C97BEA93}" presName="txLvlOnly1" presStyleLbl="revTx" presStyleIdx="1" presStyleCnt="2"/>
      <dgm:spPr/>
    </dgm:pt>
  </dgm:ptLst>
  <dgm:cxnLst>
    <dgm:cxn modelId="{8D235A52-AC65-45A1-8258-D692503F52CA}" type="presOf" srcId="{7C07E03E-0DFE-48BA-8702-F3EDECE6A501}" destId="{4A8DA4BA-8ED6-4721-B215-973575C1D856}" srcOrd="0" destOrd="0" presId="urn:microsoft.com/office/officeart/2008/layout/VerticalCircleList"/>
    <dgm:cxn modelId="{4DC97C5A-6DFE-49A3-B7F4-CDE0495BD581}" srcId="{7C07E03E-0DFE-48BA-8702-F3EDECE6A501}" destId="{347094A3-DFE0-4D56-9FFE-824AD00F7780}" srcOrd="0" destOrd="0" parTransId="{AC45E399-7955-4454-B1FB-C9C5DACBFD43}" sibTransId="{8C24CC28-F840-4D36-8875-2722DB3F17F9}"/>
    <dgm:cxn modelId="{A69AF188-774B-43B3-9C45-9F8B075B13A6}" type="presOf" srcId="{E6F947DA-E73F-4BBA-84BD-5226C97BEA93}" destId="{3A6E8D44-90CB-4AFE-89CE-A9E81ADF8911}" srcOrd="0" destOrd="0" presId="urn:microsoft.com/office/officeart/2008/layout/VerticalCircleList"/>
    <dgm:cxn modelId="{6A13979F-CE01-433A-B93F-4942267F885C}" srcId="{7C07E03E-0DFE-48BA-8702-F3EDECE6A501}" destId="{E6F947DA-E73F-4BBA-84BD-5226C97BEA93}" srcOrd="1" destOrd="0" parTransId="{02A5A303-B3D9-4781-BC4A-4E55024ED86F}" sibTransId="{90669574-AACE-47C7-88F5-01A454A1FC69}"/>
    <dgm:cxn modelId="{147AD2BD-1E90-45F3-A8A1-3EC19DDAC557}" type="presOf" srcId="{347094A3-DFE0-4D56-9FFE-824AD00F7780}" destId="{F42B15FC-AAD0-4544-9DDA-FD6FEDA4E779}" srcOrd="0" destOrd="0" presId="urn:microsoft.com/office/officeart/2008/layout/VerticalCircleList"/>
    <dgm:cxn modelId="{CC953684-BD6E-4EF7-940E-0EE369959555}" type="presParOf" srcId="{4A8DA4BA-8ED6-4721-B215-973575C1D856}" destId="{7CD24D9F-61BD-4B01-BB62-DECBD0647A5C}" srcOrd="0" destOrd="0" presId="urn:microsoft.com/office/officeart/2008/layout/VerticalCircleList"/>
    <dgm:cxn modelId="{D8AE95F5-2C4C-4523-8591-FD847E5BF5B8}" type="presParOf" srcId="{7CD24D9F-61BD-4B01-BB62-DECBD0647A5C}" destId="{3BE997BC-2D1D-4001-913B-2A6EA80021E2}" srcOrd="0" destOrd="0" presId="urn:microsoft.com/office/officeart/2008/layout/VerticalCircleList"/>
    <dgm:cxn modelId="{E6B147FC-ED45-4D2A-8C0D-1E83E39A24BF}" type="presParOf" srcId="{7CD24D9F-61BD-4B01-BB62-DECBD0647A5C}" destId="{391738E8-A4A6-41C8-81E1-1ED85A9FBF59}" srcOrd="1" destOrd="0" presId="urn:microsoft.com/office/officeart/2008/layout/VerticalCircleList"/>
    <dgm:cxn modelId="{FA4EFB07-ACE8-4EE2-95A6-726A2C5CB865}" type="presParOf" srcId="{7CD24D9F-61BD-4B01-BB62-DECBD0647A5C}" destId="{F42B15FC-AAD0-4544-9DDA-FD6FEDA4E779}" srcOrd="2" destOrd="0" presId="urn:microsoft.com/office/officeart/2008/layout/VerticalCircleList"/>
    <dgm:cxn modelId="{A48B3FC0-1D7B-493C-B143-E21A8E5B4E14}" type="presParOf" srcId="{4A8DA4BA-8ED6-4721-B215-973575C1D856}" destId="{2CBE511B-B79C-4FF4-9660-1E26A38A2D17}" srcOrd="1" destOrd="0" presId="urn:microsoft.com/office/officeart/2008/layout/VerticalCircleList"/>
    <dgm:cxn modelId="{944F7F8E-A711-4D73-A2DF-6A3B73DB62AC}" type="presParOf" srcId="{2CBE511B-B79C-4FF4-9660-1E26A38A2D17}" destId="{F5270432-9033-4123-9C5F-AC975CE02F86}" srcOrd="0" destOrd="0" presId="urn:microsoft.com/office/officeart/2008/layout/VerticalCircleList"/>
    <dgm:cxn modelId="{BDB278B4-9B03-409D-AB16-25CAFE2658C1}" type="presParOf" srcId="{2CBE511B-B79C-4FF4-9660-1E26A38A2D17}" destId="{A31670DD-2023-44BF-B04B-026E17E6C40F}" srcOrd="1" destOrd="0" presId="urn:microsoft.com/office/officeart/2008/layout/VerticalCircleList"/>
    <dgm:cxn modelId="{1A4E35AF-1B11-43B7-82C8-A81FA97A2FA6}" type="presParOf" srcId="{2CBE511B-B79C-4FF4-9660-1E26A38A2D17}" destId="{3A6E8D44-90CB-4AFE-89CE-A9E81ADF8911}" srcOrd="2" destOrd="0" presId="urn:microsoft.com/office/officeart/2008/layout/Vertical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EC995E6-5505-494F-9B45-AA4F0DE8C86F}"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B5B35206-8A3A-4DB3-8552-6C510786084E}">
      <dgm:prSet/>
      <dgm:spPr/>
      <dgm:t>
        <a:bodyPr/>
        <a:lstStyle/>
        <a:p>
          <a:r>
            <a:rPr lang="en-US" dirty="0"/>
            <a:t>“The purpose of risk identification is to find, recognize and describe risks that might </a:t>
          </a:r>
          <a:r>
            <a:rPr lang="en-US" i="1" dirty="0"/>
            <a:t>help or prevent</a:t>
          </a:r>
          <a:r>
            <a:rPr lang="en-US" dirty="0"/>
            <a:t> an organization from achieving its objectives.” </a:t>
          </a:r>
        </a:p>
      </dgm:t>
    </dgm:pt>
    <dgm:pt modelId="{D99C7128-107D-4540-8CDC-E760EBB859BC}" type="parTrans" cxnId="{49D2FDB8-CE87-4967-AE0E-A224899C8701}">
      <dgm:prSet/>
      <dgm:spPr/>
      <dgm:t>
        <a:bodyPr/>
        <a:lstStyle/>
        <a:p>
          <a:endParaRPr lang="en-US"/>
        </a:p>
      </dgm:t>
    </dgm:pt>
    <dgm:pt modelId="{0038035B-5414-4C6C-B4B7-21E968F56D4D}" type="sibTrans" cxnId="{49D2FDB8-CE87-4967-AE0E-A224899C8701}">
      <dgm:prSet/>
      <dgm:spPr/>
      <dgm:t>
        <a:bodyPr/>
        <a:lstStyle/>
        <a:p>
          <a:endParaRPr lang="en-US"/>
        </a:p>
      </dgm:t>
    </dgm:pt>
    <dgm:pt modelId="{ADD5E5BA-B450-4A56-AE1D-FFCBC0B1FFCD}">
      <dgm:prSet/>
      <dgm:spPr/>
      <dgm:t>
        <a:bodyPr/>
        <a:lstStyle/>
        <a:p>
          <a:r>
            <a:rPr lang="en-US" dirty="0"/>
            <a:t>Organizations must be able to manage both pure risks and speculative risks </a:t>
          </a:r>
        </a:p>
      </dgm:t>
    </dgm:pt>
    <dgm:pt modelId="{3EF07569-6E69-412C-B2E5-BA0F72EA9DC2}" type="parTrans" cxnId="{8B199CFA-AD18-4768-8FEA-76AC21BA2E6D}">
      <dgm:prSet/>
      <dgm:spPr/>
      <dgm:t>
        <a:bodyPr/>
        <a:lstStyle/>
        <a:p>
          <a:endParaRPr lang="en-US"/>
        </a:p>
      </dgm:t>
    </dgm:pt>
    <dgm:pt modelId="{7C7263D9-A7F3-4678-BBCC-0984EE9622E3}" type="sibTrans" cxnId="{8B199CFA-AD18-4768-8FEA-76AC21BA2E6D}">
      <dgm:prSet/>
      <dgm:spPr/>
      <dgm:t>
        <a:bodyPr/>
        <a:lstStyle/>
        <a:p>
          <a:endParaRPr lang="en-US"/>
        </a:p>
      </dgm:t>
    </dgm:pt>
    <dgm:pt modelId="{2967E414-F37C-4F19-87A2-C94DD7DFE79B}" type="pres">
      <dgm:prSet presAssocID="{BEC995E6-5505-494F-9B45-AA4F0DE8C86F}" presName="linear" presStyleCnt="0">
        <dgm:presLayoutVars>
          <dgm:animLvl val="lvl"/>
          <dgm:resizeHandles val="exact"/>
        </dgm:presLayoutVars>
      </dgm:prSet>
      <dgm:spPr/>
    </dgm:pt>
    <dgm:pt modelId="{3C65A4FC-88ED-4746-89B5-649C4BDB19DE}" type="pres">
      <dgm:prSet presAssocID="{B5B35206-8A3A-4DB3-8552-6C510786084E}" presName="parentText" presStyleLbl="node1" presStyleIdx="0" presStyleCnt="2">
        <dgm:presLayoutVars>
          <dgm:chMax val="0"/>
          <dgm:bulletEnabled val="1"/>
        </dgm:presLayoutVars>
      </dgm:prSet>
      <dgm:spPr/>
    </dgm:pt>
    <dgm:pt modelId="{15CC65A6-EC45-4D3C-9FA7-F5773FD1E5F9}" type="pres">
      <dgm:prSet presAssocID="{0038035B-5414-4C6C-B4B7-21E968F56D4D}" presName="spacer" presStyleCnt="0"/>
      <dgm:spPr/>
    </dgm:pt>
    <dgm:pt modelId="{851CA5EB-87CC-45A5-8EFD-4E025DB289C5}" type="pres">
      <dgm:prSet presAssocID="{ADD5E5BA-B450-4A56-AE1D-FFCBC0B1FFCD}" presName="parentText" presStyleLbl="node1" presStyleIdx="1" presStyleCnt="2">
        <dgm:presLayoutVars>
          <dgm:chMax val="0"/>
          <dgm:bulletEnabled val="1"/>
        </dgm:presLayoutVars>
      </dgm:prSet>
      <dgm:spPr/>
    </dgm:pt>
  </dgm:ptLst>
  <dgm:cxnLst>
    <dgm:cxn modelId="{AE58F54D-94F2-4EF7-87F9-A77937B41776}" type="presOf" srcId="{ADD5E5BA-B450-4A56-AE1D-FFCBC0B1FFCD}" destId="{851CA5EB-87CC-45A5-8EFD-4E025DB289C5}" srcOrd="0" destOrd="0" presId="urn:microsoft.com/office/officeart/2005/8/layout/vList2"/>
    <dgm:cxn modelId="{2B0CD798-D36C-467C-B445-DB0A966AA99D}" type="presOf" srcId="{B5B35206-8A3A-4DB3-8552-6C510786084E}" destId="{3C65A4FC-88ED-4746-89B5-649C4BDB19DE}" srcOrd="0" destOrd="0" presId="urn:microsoft.com/office/officeart/2005/8/layout/vList2"/>
    <dgm:cxn modelId="{49D2FDB8-CE87-4967-AE0E-A224899C8701}" srcId="{BEC995E6-5505-494F-9B45-AA4F0DE8C86F}" destId="{B5B35206-8A3A-4DB3-8552-6C510786084E}" srcOrd="0" destOrd="0" parTransId="{D99C7128-107D-4540-8CDC-E760EBB859BC}" sibTransId="{0038035B-5414-4C6C-B4B7-21E968F56D4D}"/>
    <dgm:cxn modelId="{90B28FED-5DF6-4806-989F-1CC6F5893072}" type="presOf" srcId="{BEC995E6-5505-494F-9B45-AA4F0DE8C86F}" destId="{2967E414-F37C-4F19-87A2-C94DD7DFE79B}" srcOrd="0" destOrd="0" presId="urn:microsoft.com/office/officeart/2005/8/layout/vList2"/>
    <dgm:cxn modelId="{8B199CFA-AD18-4768-8FEA-76AC21BA2E6D}" srcId="{BEC995E6-5505-494F-9B45-AA4F0DE8C86F}" destId="{ADD5E5BA-B450-4A56-AE1D-FFCBC0B1FFCD}" srcOrd="1" destOrd="0" parTransId="{3EF07569-6E69-412C-B2E5-BA0F72EA9DC2}" sibTransId="{7C7263D9-A7F3-4678-BBCC-0984EE9622E3}"/>
    <dgm:cxn modelId="{6DD5EA48-ACBA-4596-BF07-2310FA8BC9EB}" type="presParOf" srcId="{2967E414-F37C-4F19-87A2-C94DD7DFE79B}" destId="{3C65A4FC-88ED-4746-89B5-649C4BDB19DE}" srcOrd="0" destOrd="0" presId="urn:microsoft.com/office/officeart/2005/8/layout/vList2"/>
    <dgm:cxn modelId="{8EF6895F-A904-42E9-A7B5-11EA0B604CCB}" type="presParOf" srcId="{2967E414-F37C-4F19-87A2-C94DD7DFE79B}" destId="{15CC65A6-EC45-4D3C-9FA7-F5773FD1E5F9}" srcOrd="1" destOrd="0" presId="urn:microsoft.com/office/officeart/2005/8/layout/vList2"/>
    <dgm:cxn modelId="{B11DC6B9-10AC-4A26-B8EC-6B5BAC1368EF}" type="presParOf" srcId="{2967E414-F37C-4F19-87A2-C94DD7DFE79B}" destId="{851CA5EB-87CC-45A5-8EFD-4E025DB289C5}"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D194DC0-BCF8-4DCC-A6E3-F23F3EF62289}" type="doc">
      <dgm:prSet loTypeId="urn:microsoft.com/office/officeart/2008/layout/LinedList" loCatId="list" qsTypeId="urn:microsoft.com/office/officeart/2005/8/quickstyle/simple4" qsCatId="simple" csTypeId="urn:microsoft.com/office/officeart/2005/8/colors/colorful1" csCatId="colorful" phldr="1"/>
      <dgm:spPr/>
      <dgm:t>
        <a:bodyPr/>
        <a:lstStyle/>
        <a:p>
          <a:endParaRPr lang="en-US"/>
        </a:p>
      </dgm:t>
    </dgm:pt>
    <dgm:pt modelId="{27A0F98B-DC5D-45E5-91A5-D301347392CE}">
      <dgm:prSet/>
      <dgm:spPr/>
      <dgm:t>
        <a:bodyPr/>
        <a:lstStyle/>
        <a:p>
          <a:r>
            <a:rPr lang="en-US" dirty="0"/>
            <a:t>“Identifying risk enables uncertainty to be explicitly taken into account”, both beneficial and detrimental dependent upon the context and scope of the effort</a:t>
          </a:r>
        </a:p>
      </dgm:t>
    </dgm:pt>
    <dgm:pt modelId="{6B6666AE-B9FB-40DB-9968-7036D828F5E2}" type="parTrans" cxnId="{61AC3A6F-B339-4550-A289-897397B41A71}">
      <dgm:prSet/>
      <dgm:spPr/>
      <dgm:t>
        <a:bodyPr/>
        <a:lstStyle/>
        <a:p>
          <a:endParaRPr lang="en-US"/>
        </a:p>
      </dgm:t>
    </dgm:pt>
    <dgm:pt modelId="{09CC0818-BBF9-456F-B99F-31BC41E3E139}" type="sibTrans" cxnId="{61AC3A6F-B339-4550-A289-897397B41A71}">
      <dgm:prSet/>
      <dgm:spPr/>
      <dgm:t>
        <a:bodyPr/>
        <a:lstStyle/>
        <a:p>
          <a:endParaRPr lang="en-US"/>
        </a:p>
      </dgm:t>
    </dgm:pt>
    <dgm:pt modelId="{8E69F81D-B038-43B0-8782-70A2EA72BEE3}">
      <dgm:prSet/>
      <dgm:spPr/>
      <dgm:t>
        <a:bodyPr/>
        <a:lstStyle/>
        <a:p>
          <a:r>
            <a:rPr lang="en-US" dirty="0"/>
            <a:t>Risks should be identified as early as possible so that any unacceptable risks are known and addressed. </a:t>
          </a:r>
        </a:p>
      </dgm:t>
    </dgm:pt>
    <dgm:pt modelId="{68983A3C-34FA-4A80-8C40-28E068553969}" type="parTrans" cxnId="{AE995598-F672-47B0-821D-A27059BD13A3}">
      <dgm:prSet/>
      <dgm:spPr/>
      <dgm:t>
        <a:bodyPr/>
        <a:lstStyle/>
        <a:p>
          <a:endParaRPr lang="en-US"/>
        </a:p>
      </dgm:t>
    </dgm:pt>
    <dgm:pt modelId="{5C56E94C-6003-4AF9-9D9C-6071997EB1B4}" type="sibTrans" cxnId="{AE995598-F672-47B0-821D-A27059BD13A3}">
      <dgm:prSet/>
      <dgm:spPr/>
      <dgm:t>
        <a:bodyPr/>
        <a:lstStyle/>
        <a:p>
          <a:endParaRPr lang="en-US"/>
        </a:p>
      </dgm:t>
    </dgm:pt>
    <dgm:pt modelId="{E8984109-AA51-492E-A24C-F1295EFFFA4B}" type="pres">
      <dgm:prSet presAssocID="{9D194DC0-BCF8-4DCC-A6E3-F23F3EF62289}" presName="vert0" presStyleCnt="0">
        <dgm:presLayoutVars>
          <dgm:dir/>
          <dgm:animOne val="branch"/>
          <dgm:animLvl val="lvl"/>
        </dgm:presLayoutVars>
      </dgm:prSet>
      <dgm:spPr/>
    </dgm:pt>
    <dgm:pt modelId="{CA86B367-A367-4688-AE47-467D0AADF0FA}" type="pres">
      <dgm:prSet presAssocID="{27A0F98B-DC5D-45E5-91A5-D301347392CE}" presName="thickLine" presStyleLbl="alignNode1" presStyleIdx="0" presStyleCnt="2"/>
      <dgm:spPr/>
    </dgm:pt>
    <dgm:pt modelId="{915EE15D-D44F-4E7A-9414-EC63ABD89030}" type="pres">
      <dgm:prSet presAssocID="{27A0F98B-DC5D-45E5-91A5-D301347392CE}" presName="horz1" presStyleCnt="0"/>
      <dgm:spPr/>
    </dgm:pt>
    <dgm:pt modelId="{6652C2F5-133C-467C-BE35-B38CD76F0AB3}" type="pres">
      <dgm:prSet presAssocID="{27A0F98B-DC5D-45E5-91A5-D301347392CE}" presName="tx1" presStyleLbl="revTx" presStyleIdx="0" presStyleCnt="2"/>
      <dgm:spPr/>
    </dgm:pt>
    <dgm:pt modelId="{BD2C8E47-AD3A-4442-BC83-5685B34C30F9}" type="pres">
      <dgm:prSet presAssocID="{27A0F98B-DC5D-45E5-91A5-D301347392CE}" presName="vert1" presStyleCnt="0"/>
      <dgm:spPr/>
    </dgm:pt>
    <dgm:pt modelId="{33C5D339-55A1-43A7-BC24-139163781883}" type="pres">
      <dgm:prSet presAssocID="{8E69F81D-B038-43B0-8782-70A2EA72BEE3}" presName="thickLine" presStyleLbl="alignNode1" presStyleIdx="1" presStyleCnt="2"/>
      <dgm:spPr/>
    </dgm:pt>
    <dgm:pt modelId="{9847C4BD-03EC-438C-9C29-A42E61F79216}" type="pres">
      <dgm:prSet presAssocID="{8E69F81D-B038-43B0-8782-70A2EA72BEE3}" presName="horz1" presStyleCnt="0"/>
      <dgm:spPr/>
    </dgm:pt>
    <dgm:pt modelId="{63988749-8563-4948-9C19-AB3874591870}" type="pres">
      <dgm:prSet presAssocID="{8E69F81D-B038-43B0-8782-70A2EA72BEE3}" presName="tx1" presStyleLbl="revTx" presStyleIdx="1" presStyleCnt="2"/>
      <dgm:spPr/>
    </dgm:pt>
    <dgm:pt modelId="{CA028431-5FF8-4C97-BDF2-563F6F6772F5}" type="pres">
      <dgm:prSet presAssocID="{8E69F81D-B038-43B0-8782-70A2EA72BEE3}" presName="vert1" presStyleCnt="0"/>
      <dgm:spPr/>
    </dgm:pt>
  </dgm:ptLst>
  <dgm:cxnLst>
    <dgm:cxn modelId="{E3E60E06-D29B-4A35-86F9-266D4F94DC8C}" type="presOf" srcId="{27A0F98B-DC5D-45E5-91A5-D301347392CE}" destId="{6652C2F5-133C-467C-BE35-B38CD76F0AB3}" srcOrd="0" destOrd="0" presId="urn:microsoft.com/office/officeart/2008/layout/LinedList"/>
    <dgm:cxn modelId="{F8DF5D43-78B6-4936-9C15-40CC52CBD27C}" type="presOf" srcId="{9D194DC0-BCF8-4DCC-A6E3-F23F3EF62289}" destId="{E8984109-AA51-492E-A24C-F1295EFFFA4B}" srcOrd="0" destOrd="0" presId="urn:microsoft.com/office/officeart/2008/layout/LinedList"/>
    <dgm:cxn modelId="{71C9484C-798D-4441-8E85-6D0C461B3269}" type="presOf" srcId="{8E69F81D-B038-43B0-8782-70A2EA72BEE3}" destId="{63988749-8563-4948-9C19-AB3874591870}" srcOrd="0" destOrd="0" presId="urn:microsoft.com/office/officeart/2008/layout/LinedList"/>
    <dgm:cxn modelId="{61AC3A6F-B339-4550-A289-897397B41A71}" srcId="{9D194DC0-BCF8-4DCC-A6E3-F23F3EF62289}" destId="{27A0F98B-DC5D-45E5-91A5-D301347392CE}" srcOrd="0" destOrd="0" parTransId="{6B6666AE-B9FB-40DB-9968-7036D828F5E2}" sibTransId="{09CC0818-BBF9-456F-B99F-31BC41E3E139}"/>
    <dgm:cxn modelId="{AE995598-F672-47B0-821D-A27059BD13A3}" srcId="{9D194DC0-BCF8-4DCC-A6E3-F23F3EF62289}" destId="{8E69F81D-B038-43B0-8782-70A2EA72BEE3}" srcOrd="1" destOrd="0" parTransId="{68983A3C-34FA-4A80-8C40-28E068553969}" sibTransId="{5C56E94C-6003-4AF9-9D9C-6071997EB1B4}"/>
    <dgm:cxn modelId="{3EEBC887-D683-4D12-8138-A81DF32C6FB2}" type="presParOf" srcId="{E8984109-AA51-492E-A24C-F1295EFFFA4B}" destId="{CA86B367-A367-4688-AE47-467D0AADF0FA}" srcOrd="0" destOrd="0" presId="urn:microsoft.com/office/officeart/2008/layout/LinedList"/>
    <dgm:cxn modelId="{B112F33D-EB5E-40DC-8665-3178C0704494}" type="presParOf" srcId="{E8984109-AA51-492E-A24C-F1295EFFFA4B}" destId="{915EE15D-D44F-4E7A-9414-EC63ABD89030}" srcOrd="1" destOrd="0" presId="urn:microsoft.com/office/officeart/2008/layout/LinedList"/>
    <dgm:cxn modelId="{7F97BD3C-8CF4-4162-998D-C48AAAF05A62}" type="presParOf" srcId="{915EE15D-D44F-4E7A-9414-EC63ABD89030}" destId="{6652C2F5-133C-467C-BE35-B38CD76F0AB3}" srcOrd="0" destOrd="0" presId="urn:microsoft.com/office/officeart/2008/layout/LinedList"/>
    <dgm:cxn modelId="{06B41867-659F-4524-B6E1-7C02812C6666}" type="presParOf" srcId="{915EE15D-D44F-4E7A-9414-EC63ABD89030}" destId="{BD2C8E47-AD3A-4442-BC83-5685B34C30F9}" srcOrd="1" destOrd="0" presId="urn:microsoft.com/office/officeart/2008/layout/LinedList"/>
    <dgm:cxn modelId="{34E01B60-8BD5-43A9-96DB-5DFE708DB053}" type="presParOf" srcId="{E8984109-AA51-492E-A24C-F1295EFFFA4B}" destId="{33C5D339-55A1-43A7-BC24-139163781883}" srcOrd="2" destOrd="0" presId="urn:microsoft.com/office/officeart/2008/layout/LinedList"/>
    <dgm:cxn modelId="{C7B1ED58-62A0-4A3C-B658-4ABD8518EF14}" type="presParOf" srcId="{E8984109-AA51-492E-A24C-F1295EFFFA4B}" destId="{9847C4BD-03EC-438C-9C29-A42E61F79216}" srcOrd="3" destOrd="0" presId="urn:microsoft.com/office/officeart/2008/layout/LinedList"/>
    <dgm:cxn modelId="{F110DB12-1850-48E3-95A5-DC15C07FF0E3}" type="presParOf" srcId="{9847C4BD-03EC-438C-9C29-A42E61F79216}" destId="{63988749-8563-4948-9C19-AB3874591870}" srcOrd="0" destOrd="0" presId="urn:microsoft.com/office/officeart/2008/layout/LinedList"/>
    <dgm:cxn modelId="{E38CE7ED-D63E-4CF5-9C1B-4E0A414B835C}" type="presParOf" srcId="{9847C4BD-03EC-438C-9C29-A42E61F79216}" destId="{CA028431-5FF8-4C97-BDF2-563F6F6772F5}"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4B2F718-AFCD-4C0B-8DCD-1BD5202AF170}" type="doc">
      <dgm:prSet loTypeId="urn:microsoft.com/office/officeart/2008/layout/LinedList" loCatId="list" qsTypeId="urn:microsoft.com/office/officeart/2005/8/quickstyle/simple4" qsCatId="simple" csTypeId="urn:microsoft.com/office/officeart/2005/8/colors/accent0_3" csCatId="mainScheme" phldr="1"/>
      <dgm:spPr/>
      <dgm:t>
        <a:bodyPr/>
        <a:lstStyle/>
        <a:p>
          <a:endParaRPr lang="en-US"/>
        </a:p>
      </dgm:t>
    </dgm:pt>
    <dgm:pt modelId="{F45B9EB6-F5FF-4BA2-A7A7-3A20FB8DB0BB}">
      <dgm:prSet/>
      <dgm:spPr/>
      <dgm:t>
        <a:bodyPr/>
        <a:lstStyle/>
        <a:p>
          <a:r>
            <a:rPr lang="en-US" dirty="0"/>
            <a:t>Ascertain “the sources and nature of risk and the effect of uncertainty on achieving the organization’s objectives”</a:t>
          </a:r>
        </a:p>
      </dgm:t>
    </dgm:pt>
    <dgm:pt modelId="{C5A86073-16DD-4095-B6A1-2FCE9B945FB0}" type="parTrans" cxnId="{8BF87E51-ED58-48C4-8C57-A646AF701C0E}">
      <dgm:prSet/>
      <dgm:spPr/>
      <dgm:t>
        <a:bodyPr/>
        <a:lstStyle/>
        <a:p>
          <a:endParaRPr lang="en-US"/>
        </a:p>
      </dgm:t>
    </dgm:pt>
    <dgm:pt modelId="{17282D44-873D-40BE-9F60-049934E45EF9}" type="sibTrans" cxnId="{8BF87E51-ED58-48C4-8C57-A646AF701C0E}">
      <dgm:prSet/>
      <dgm:spPr/>
      <dgm:t>
        <a:bodyPr/>
        <a:lstStyle/>
        <a:p>
          <a:endParaRPr lang="en-US"/>
        </a:p>
      </dgm:t>
    </dgm:pt>
    <dgm:pt modelId="{D6C3133C-B963-46BA-B7A5-9FA7DE9C575E}">
      <dgm:prSet/>
      <dgm:spPr/>
      <dgm:t>
        <a:bodyPr/>
        <a:lstStyle/>
        <a:p>
          <a:r>
            <a:rPr lang="en-US" dirty="0"/>
            <a:t>Identify risk </a:t>
          </a:r>
          <a:r>
            <a:rPr lang="en-US" b="0" u="none" dirty="0"/>
            <a:t>characterization, criticality to the organization, and </a:t>
          </a:r>
          <a:r>
            <a:rPr lang="en-US" b="0" i="0" u="none" dirty="0"/>
            <a:t>potential consequences</a:t>
          </a:r>
        </a:p>
      </dgm:t>
    </dgm:pt>
    <dgm:pt modelId="{BE94EB75-2E57-45F7-A845-3CDB94617177}" type="parTrans" cxnId="{011476CD-398F-4A1D-8A24-F24E7EDCA7AA}">
      <dgm:prSet/>
      <dgm:spPr/>
      <dgm:t>
        <a:bodyPr/>
        <a:lstStyle/>
        <a:p>
          <a:endParaRPr lang="en-US"/>
        </a:p>
      </dgm:t>
    </dgm:pt>
    <dgm:pt modelId="{420BDA55-07AE-45B4-9198-FEBEFD26E11B}" type="sibTrans" cxnId="{011476CD-398F-4A1D-8A24-F24E7EDCA7AA}">
      <dgm:prSet/>
      <dgm:spPr/>
      <dgm:t>
        <a:bodyPr/>
        <a:lstStyle/>
        <a:p>
          <a:endParaRPr lang="en-US"/>
        </a:p>
      </dgm:t>
    </dgm:pt>
    <dgm:pt modelId="{41511780-330F-4ED1-A8D4-F468B708AF80}" type="pres">
      <dgm:prSet presAssocID="{14B2F718-AFCD-4C0B-8DCD-1BD5202AF170}" presName="vert0" presStyleCnt="0">
        <dgm:presLayoutVars>
          <dgm:dir/>
          <dgm:animOne val="branch"/>
          <dgm:animLvl val="lvl"/>
        </dgm:presLayoutVars>
      </dgm:prSet>
      <dgm:spPr/>
    </dgm:pt>
    <dgm:pt modelId="{B519B33F-F328-4405-9971-5922C1C07433}" type="pres">
      <dgm:prSet presAssocID="{F45B9EB6-F5FF-4BA2-A7A7-3A20FB8DB0BB}" presName="thickLine" presStyleLbl="alignNode1" presStyleIdx="0" presStyleCnt="2"/>
      <dgm:spPr/>
    </dgm:pt>
    <dgm:pt modelId="{B44F83CC-354F-4BF2-A32C-65ABE318615C}" type="pres">
      <dgm:prSet presAssocID="{F45B9EB6-F5FF-4BA2-A7A7-3A20FB8DB0BB}" presName="horz1" presStyleCnt="0"/>
      <dgm:spPr/>
    </dgm:pt>
    <dgm:pt modelId="{A9481156-4107-40FF-9F79-E65EAE9D340C}" type="pres">
      <dgm:prSet presAssocID="{F45B9EB6-F5FF-4BA2-A7A7-3A20FB8DB0BB}" presName="tx1" presStyleLbl="revTx" presStyleIdx="0" presStyleCnt="2"/>
      <dgm:spPr/>
    </dgm:pt>
    <dgm:pt modelId="{72261C23-025B-434F-86D3-FDA106DBB2A3}" type="pres">
      <dgm:prSet presAssocID="{F45B9EB6-F5FF-4BA2-A7A7-3A20FB8DB0BB}" presName="vert1" presStyleCnt="0"/>
      <dgm:spPr/>
    </dgm:pt>
    <dgm:pt modelId="{617CA6E0-1303-48BE-9EB1-F3C1CA7592AB}" type="pres">
      <dgm:prSet presAssocID="{D6C3133C-B963-46BA-B7A5-9FA7DE9C575E}" presName="thickLine" presStyleLbl="alignNode1" presStyleIdx="1" presStyleCnt="2"/>
      <dgm:spPr/>
    </dgm:pt>
    <dgm:pt modelId="{A8DB64A8-8016-489B-BF01-012517F03B25}" type="pres">
      <dgm:prSet presAssocID="{D6C3133C-B963-46BA-B7A5-9FA7DE9C575E}" presName="horz1" presStyleCnt="0"/>
      <dgm:spPr/>
    </dgm:pt>
    <dgm:pt modelId="{0511B5F5-54A6-440A-8892-E9142D373A1D}" type="pres">
      <dgm:prSet presAssocID="{D6C3133C-B963-46BA-B7A5-9FA7DE9C575E}" presName="tx1" presStyleLbl="revTx" presStyleIdx="1" presStyleCnt="2"/>
      <dgm:spPr/>
    </dgm:pt>
    <dgm:pt modelId="{151CA941-3AC7-4727-84D3-B12F87E80C21}" type="pres">
      <dgm:prSet presAssocID="{D6C3133C-B963-46BA-B7A5-9FA7DE9C575E}" presName="vert1" presStyleCnt="0"/>
      <dgm:spPr/>
    </dgm:pt>
  </dgm:ptLst>
  <dgm:cxnLst>
    <dgm:cxn modelId="{8BF87E51-ED58-48C4-8C57-A646AF701C0E}" srcId="{14B2F718-AFCD-4C0B-8DCD-1BD5202AF170}" destId="{F45B9EB6-F5FF-4BA2-A7A7-3A20FB8DB0BB}" srcOrd="0" destOrd="0" parTransId="{C5A86073-16DD-4095-B6A1-2FCE9B945FB0}" sibTransId="{17282D44-873D-40BE-9F60-049934E45EF9}"/>
    <dgm:cxn modelId="{516F0688-D0DC-43B1-A905-69E8F60C8DFF}" type="presOf" srcId="{D6C3133C-B963-46BA-B7A5-9FA7DE9C575E}" destId="{0511B5F5-54A6-440A-8892-E9142D373A1D}" srcOrd="0" destOrd="0" presId="urn:microsoft.com/office/officeart/2008/layout/LinedList"/>
    <dgm:cxn modelId="{8B48719E-ED1B-41E3-84BF-E92A4E20A301}" type="presOf" srcId="{14B2F718-AFCD-4C0B-8DCD-1BD5202AF170}" destId="{41511780-330F-4ED1-A8D4-F468B708AF80}" srcOrd="0" destOrd="0" presId="urn:microsoft.com/office/officeart/2008/layout/LinedList"/>
    <dgm:cxn modelId="{011476CD-398F-4A1D-8A24-F24E7EDCA7AA}" srcId="{14B2F718-AFCD-4C0B-8DCD-1BD5202AF170}" destId="{D6C3133C-B963-46BA-B7A5-9FA7DE9C575E}" srcOrd="1" destOrd="0" parTransId="{BE94EB75-2E57-45F7-A845-3CDB94617177}" sibTransId="{420BDA55-07AE-45B4-9198-FEBEFD26E11B}"/>
    <dgm:cxn modelId="{A3976CD7-83B9-49A2-B779-58D07486F16A}" type="presOf" srcId="{F45B9EB6-F5FF-4BA2-A7A7-3A20FB8DB0BB}" destId="{A9481156-4107-40FF-9F79-E65EAE9D340C}" srcOrd="0" destOrd="0" presId="urn:microsoft.com/office/officeart/2008/layout/LinedList"/>
    <dgm:cxn modelId="{7698050C-22F8-4D31-8194-7430F930EE53}" type="presParOf" srcId="{41511780-330F-4ED1-A8D4-F468B708AF80}" destId="{B519B33F-F328-4405-9971-5922C1C07433}" srcOrd="0" destOrd="0" presId="urn:microsoft.com/office/officeart/2008/layout/LinedList"/>
    <dgm:cxn modelId="{31A4B10A-6146-472A-874E-447EB905E7CC}" type="presParOf" srcId="{41511780-330F-4ED1-A8D4-F468B708AF80}" destId="{B44F83CC-354F-4BF2-A32C-65ABE318615C}" srcOrd="1" destOrd="0" presId="urn:microsoft.com/office/officeart/2008/layout/LinedList"/>
    <dgm:cxn modelId="{2F1D9857-3D3F-42D0-B45D-B63BE2B04A88}" type="presParOf" srcId="{B44F83CC-354F-4BF2-A32C-65ABE318615C}" destId="{A9481156-4107-40FF-9F79-E65EAE9D340C}" srcOrd="0" destOrd="0" presId="urn:microsoft.com/office/officeart/2008/layout/LinedList"/>
    <dgm:cxn modelId="{65781009-3E98-4BF6-A0CB-5FE70A0B8EF0}" type="presParOf" srcId="{B44F83CC-354F-4BF2-A32C-65ABE318615C}" destId="{72261C23-025B-434F-86D3-FDA106DBB2A3}" srcOrd="1" destOrd="0" presId="urn:microsoft.com/office/officeart/2008/layout/LinedList"/>
    <dgm:cxn modelId="{E0D06E20-A923-4101-9946-3C658A1E4A38}" type="presParOf" srcId="{41511780-330F-4ED1-A8D4-F468B708AF80}" destId="{617CA6E0-1303-48BE-9EB1-F3C1CA7592AB}" srcOrd="2" destOrd="0" presId="urn:microsoft.com/office/officeart/2008/layout/LinedList"/>
    <dgm:cxn modelId="{BABB26DB-7E51-4BB5-8462-126A3D70F3DD}" type="presParOf" srcId="{41511780-330F-4ED1-A8D4-F468B708AF80}" destId="{A8DB64A8-8016-489B-BF01-012517F03B25}" srcOrd="3" destOrd="0" presId="urn:microsoft.com/office/officeart/2008/layout/LinedList"/>
    <dgm:cxn modelId="{B0A1526B-F2D4-4A4C-8F48-E75F4EFD2E87}" type="presParOf" srcId="{A8DB64A8-8016-489B-BF01-012517F03B25}" destId="{0511B5F5-54A6-440A-8892-E9142D373A1D}" srcOrd="0" destOrd="0" presId="urn:microsoft.com/office/officeart/2008/layout/LinedList"/>
    <dgm:cxn modelId="{25F47C51-73BA-49F4-9391-8657609BF9C1}" type="presParOf" srcId="{A8DB64A8-8016-489B-BF01-012517F03B25}" destId="{151CA941-3AC7-4727-84D3-B12F87E80C21}"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A7DF0E4-39CC-4FB2-85E7-EE455A2F5B32}" type="doc">
      <dgm:prSet loTypeId="urn:microsoft.com/office/officeart/2005/8/layout/vList5" loCatId="list" qsTypeId="urn:microsoft.com/office/officeart/2005/8/quickstyle/simple5" qsCatId="simple" csTypeId="urn:microsoft.com/office/officeart/2005/8/colors/accent2_2" csCatId="accent2" phldr="1"/>
      <dgm:spPr/>
      <dgm:t>
        <a:bodyPr/>
        <a:lstStyle/>
        <a:p>
          <a:endParaRPr lang="en-US"/>
        </a:p>
      </dgm:t>
    </dgm:pt>
    <dgm:pt modelId="{D86E34F1-D719-4E61-AD00-2A2F1EF8E5B0}">
      <dgm:prSet/>
      <dgm:spPr/>
      <dgm:t>
        <a:bodyPr/>
        <a:lstStyle/>
        <a:p>
          <a:r>
            <a:rPr lang="en-US" dirty="0"/>
            <a:t>Similarities</a:t>
          </a:r>
        </a:p>
      </dgm:t>
    </dgm:pt>
    <dgm:pt modelId="{612BD14A-AF9F-4E97-BADC-BA420CFA5354}" type="parTrans" cxnId="{3E067ACA-8695-4979-82F7-670CA26F54A6}">
      <dgm:prSet/>
      <dgm:spPr/>
      <dgm:t>
        <a:bodyPr/>
        <a:lstStyle/>
        <a:p>
          <a:endParaRPr lang="en-US"/>
        </a:p>
      </dgm:t>
    </dgm:pt>
    <dgm:pt modelId="{8296D587-DE06-4B35-8771-3963379E6800}" type="sibTrans" cxnId="{3E067ACA-8695-4979-82F7-670CA26F54A6}">
      <dgm:prSet/>
      <dgm:spPr/>
      <dgm:t>
        <a:bodyPr/>
        <a:lstStyle/>
        <a:p>
          <a:endParaRPr lang="en-US"/>
        </a:p>
      </dgm:t>
    </dgm:pt>
    <dgm:pt modelId="{AB350D42-05DF-44A4-B238-387633AC4CE4}">
      <dgm:prSet/>
      <dgm:spPr/>
      <dgm:t>
        <a:bodyPr/>
        <a:lstStyle/>
        <a:p>
          <a:r>
            <a:rPr lang="en-US" dirty="0"/>
            <a:t>Subtle differences  </a:t>
          </a:r>
        </a:p>
      </dgm:t>
    </dgm:pt>
    <dgm:pt modelId="{017A69BC-C2A1-42D5-A571-182EF9C2934D}" type="parTrans" cxnId="{CDEAA9F5-4820-431E-95D0-44657D0C381B}">
      <dgm:prSet/>
      <dgm:spPr/>
      <dgm:t>
        <a:bodyPr/>
        <a:lstStyle/>
        <a:p>
          <a:endParaRPr lang="en-US"/>
        </a:p>
      </dgm:t>
    </dgm:pt>
    <dgm:pt modelId="{14E430B6-CC9C-4677-8DF3-653133C7949E}" type="sibTrans" cxnId="{CDEAA9F5-4820-431E-95D0-44657D0C381B}">
      <dgm:prSet/>
      <dgm:spPr/>
      <dgm:t>
        <a:bodyPr/>
        <a:lstStyle/>
        <a:p>
          <a:endParaRPr lang="en-US"/>
        </a:p>
      </dgm:t>
    </dgm:pt>
    <dgm:pt modelId="{75DA0592-7993-4455-BFA1-6CA9EB220FD0}">
      <dgm:prSet/>
      <dgm:spPr/>
      <dgm:t>
        <a:bodyPr/>
        <a:lstStyle/>
        <a:p>
          <a:r>
            <a:rPr lang="en-US" dirty="0"/>
            <a:t>focusses on hazard-risk throughout life cycle of system</a:t>
          </a:r>
        </a:p>
      </dgm:t>
    </dgm:pt>
    <dgm:pt modelId="{1C3E19AB-6770-45B2-B77E-973D86907A72}" type="parTrans" cxnId="{3241CA50-3766-475B-8C6D-CFA00032DD57}">
      <dgm:prSet/>
      <dgm:spPr/>
      <dgm:t>
        <a:bodyPr/>
        <a:lstStyle/>
        <a:p>
          <a:endParaRPr lang="en-US"/>
        </a:p>
      </dgm:t>
    </dgm:pt>
    <dgm:pt modelId="{A3333959-509F-43BD-982D-B5BFD5BF4D99}" type="sibTrans" cxnId="{3241CA50-3766-475B-8C6D-CFA00032DD57}">
      <dgm:prSet/>
      <dgm:spPr/>
      <dgm:t>
        <a:bodyPr/>
        <a:lstStyle/>
        <a:p>
          <a:endParaRPr lang="en-US"/>
        </a:p>
      </dgm:t>
    </dgm:pt>
    <dgm:pt modelId="{23E0FF6B-FBB2-4427-99AF-4B1563512C3B}">
      <dgm:prSet/>
      <dgm:spPr/>
      <dgm:t>
        <a:bodyPr/>
        <a:lstStyle/>
        <a:p>
          <a:r>
            <a:rPr lang="en-US" dirty="0"/>
            <a:t>‘hazard analysis and risk assessment’</a:t>
          </a:r>
        </a:p>
      </dgm:t>
    </dgm:pt>
    <dgm:pt modelId="{6F418616-A691-4724-B91A-979C8F7730E6}" type="parTrans" cxnId="{F49A60DB-2A7B-46CA-A0AC-C781C1601101}">
      <dgm:prSet/>
      <dgm:spPr/>
      <dgm:t>
        <a:bodyPr/>
        <a:lstStyle/>
        <a:p>
          <a:endParaRPr lang="en-US"/>
        </a:p>
      </dgm:t>
    </dgm:pt>
    <dgm:pt modelId="{083A8875-B297-4B68-A615-41768F36BE84}" type="sibTrans" cxnId="{F49A60DB-2A7B-46CA-A0AC-C781C1601101}">
      <dgm:prSet/>
      <dgm:spPr/>
      <dgm:t>
        <a:bodyPr/>
        <a:lstStyle/>
        <a:p>
          <a:endParaRPr lang="en-US"/>
        </a:p>
      </dgm:t>
    </dgm:pt>
    <dgm:pt modelId="{B643AF40-DB3B-456C-BF3D-EA4260FFBC30}">
      <dgm:prSet/>
      <dgm:spPr/>
      <dgm:t>
        <a:bodyPr/>
        <a:lstStyle/>
        <a:p>
          <a:r>
            <a:rPr lang="en-US" dirty="0"/>
            <a:t>ISO 31000 principles, framework and process</a:t>
          </a:r>
        </a:p>
      </dgm:t>
    </dgm:pt>
    <dgm:pt modelId="{BDAA105A-1D20-448E-B8D2-436424E58D8E}" type="parTrans" cxnId="{58EC5A38-0142-42EF-BC96-82F87B6C5347}">
      <dgm:prSet/>
      <dgm:spPr/>
      <dgm:t>
        <a:bodyPr/>
        <a:lstStyle/>
        <a:p>
          <a:endParaRPr lang="en-US"/>
        </a:p>
      </dgm:t>
    </dgm:pt>
    <dgm:pt modelId="{9FE4CDE6-624E-4C39-89B2-2EB62493EBD7}" type="sibTrans" cxnId="{58EC5A38-0142-42EF-BC96-82F87B6C5347}">
      <dgm:prSet/>
      <dgm:spPr/>
      <dgm:t>
        <a:bodyPr/>
        <a:lstStyle/>
        <a:p>
          <a:endParaRPr lang="en-US"/>
        </a:p>
      </dgm:t>
    </dgm:pt>
    <dgm:pt modelId="{E7FD604F-69E1-4FD6-A6AE-16CB3266409E}" type="pres">
      <dgm:prSet presAssocID="{9A7DF0E4-39CC-4FB2-85E7-EE455A2F5B32}" presName="Name0" presStyleCnt="0">
        <dgm:presLayoutVars>
          <dgm:dir/>
          <dgm:animLvl val="lvl"/>
          <dgm:resizeHandles val="exact"/>
        </dgm:presLayoutVars>
      </dgm:prSet>
      <dgm:spPr/>
    </dgm:pt>
    <dgm:pt modelId="{250FA2A4-1E13-4571-AE9E-8F74B35CD21F}" type="pres">
      <dgm:prSet presAssocID="{D86E34F1-D719-4E61-AD00-2A2F1EF8E5B0}" presName="linNode" presStyleCnt="0"/>
      <dgm:spPr/>
    </dgm:pt>
    <dgm:pt modelId="{51FE0FCE-F99F-4271-AFBA-74EECD43DA20}" type="pres">
      <dgm:prSet presAssocID="{D86E34F1-D719-4E61-AD00-2A2F1EF8E5B0}" presName="parentText" presStyleLbl="node1" presStyleIdx="0" presStyleCnt="2">
        <dgm:presLayoutVars>
          <dgm:chMax val="1"/>
          <dgm:bulletEnabled val="1"/>
        </dgm:presLayoutVars>
      </dgm:prSet>
      <dgm:spPr/>
    </dgm:pt>
    <dgm:pt modelId="{656F9216-1C38-47D2-AD46-EE78AC5C4D42}" type="pres">
      <dgm:prSet presAssocID="{D86E34F1-D719-4E61-AD00-2A2F1EF8E5B0}" presName="descendantText" presStyleLbl="alignAccFollowNode1" presStyleIdx="0" presStyleCnt="2">
        <dgm:presLayoutVars>
          <dgm:bulletEnabled val="1"/>
        </dgm:presLayoutVars>
      </dgm:prSet>
      <dgm:spPr/>
    </dgm:pt>
    <dgm:pt modelId="{D1B1D4FA-1CF4-42C5-9BDA-EE7AF755005B}" type="pres">
      <dgm:prSet presAssocID="{8296D587-DE06-4B35-8771-3963379E6800}" presName="sp" presStyleCnt="0"/>
      <dgm:spPr/>
    </dgm:pt>
    <dgm:pt modelId="{03DC9330-53BA-4EC2-91A7-75FA21C087AA}" type="pres">
      <dgm:prSet presAssocID="{AB350D42-05DF-44A4-B238-387633AC4CE4}" presName="linNode" presStyleCnt="0"/>
      <dgm:spPr/>
    </dgm:pt>
    <dgm:pt modelId="{7FF3223E-EBEB-42D6-8563-BBFCEB28E03F}" type="pres">
      <dgm:prSet presAssocID="{AB350D42-05DF-44A4-B238-387633AC4CE4}" presName="parentText" presStyleLbl="node1" presStyleIdx="1" presStyleCnt="2">
        <dgm:presLayoutVars>
          <dgm:chMax val="1"/>
          <dgm:bulletEnabled val="1"/>
        </dgm:presLayoutVars>
      </dgm:prSet>
      <dgm:spPr/>
    </dgm:pt>
    <dgm:pt modelId="{8FFAED7C-241D-45C8-92B4-3948D4F88BB3}" type="pres">
      <dgm:prSet presAssocID="{AB350D42-05DF-44A4-B238-387633AC4CE4}" presName="descendantText" presStyleLbl="alignAccFollowNode1" presStyleIdx="1" presStyleCnt="2">
        <dgm:presLayoutVars>
          <dgm:bulletEnabled val="1"/>
        </dgm:presLayoutVars>
      </dgm:prSet>
      <dgm:spPr/>
    </dgm:pt>
  </dgm:ptLst>
  <dgm:cxnLst>
    <dgm:cxn modelId="{58EC5A38-0142-42EF-BC96-82F87B6C5347}" srcId="{D86E34F1-D719-4E61-AD00-2A2F1EF8E5B0}" destId="{B643AF40-DB3B-456C-BF3D-EA4260FFBC30}" srcOrd="0" destOrd="0" parTransId="{BDAA105A-1D20-448E-B8D2-436424E58D8E}" sibTransId="{9FE4CDE6-624E-4C39-89B2-2EB62493EBD7}"/>
    <dgm:cxn modelId="{3241CA50-3766-475B-8C6D-CFA00032DD57}" srcId="{AB350D42-05DF-44A4-B238-387633AC4CE4}" destId="{75DA0592-7993-4455-BFA1-6CA9EB220FD0}" srcOrd="0" destOrd="0" parTransId="{1C3E19AB-6770-45B2-B77E-973D86907A72}" sibTransId="{A3333959-509F-43BD-982D-B5BFD5BF4D99}"/>
    <dgm:cxn modelId="{34F5E585-3BE8-4490-82E4-DB6565B09DEC}" type="presOf" srcId="{AB350D42-05DF-44A4-B238-387633AC4CE4}" destId="{7FF3223E-EBEB-42D6-8563-BBFCEB28E03F}" srcOrd="0" destOrd="0" presId="urn:microsoft.com/office/officeart/2005/8/layout/vList5"/>
    <dgm:cxn modelId="{5BB874AC-AAE2-40FB-9E6E-D866733603F3}" type="presOf" srcId="{B643AF40-DB3B-456C-BF3D-EA4260FFBC30}" destId="{656F9216-1C38-47D2-AD46-EE78AC5C4D42}" srcOrd="0" destOrd="0" presId="urn:microsoft.com/office/officeart/2005/8/layout/vList5"/>
    <dgm:cxn modelId="{3E067ACA-8695-4979-82F7-670CA26F54A6}" srcId="{9A7DF0E4-39CC-4FB2-85E7-EE455A2F5B32}" destId="{D86E34F1-D719-4E61-AD00-2A2F1EF8E5B0}" srcOrd="0" destOrd="0" parTransId="{612BD14A-AF9F-4E97-BADC-BA420CFA5354}" sibTransId="{8296D587-DE06-4B35-8771-3963379E6800}"/>
    <dgm:cxn modelId="{F49A60DB-2A7B-46CA-A0AC-C781C1601101}" srcId="{AB350D42-05DF-44A4-B238-387633AC4CE4}" destId="{23E0FF6B-FBB2-4427-99AF-4B1563512C3B}" srcOrd="1" destOrd="0" parTransId="{6F418616-A691-4724-B91A-979C8F7730E6}" sibTransId="{083A8875-B297-4B68-A615-41768F36BE84}"/>
    <dgm:cxn modelId="{4B66F2DE-0DF6-493E-91E4-AC9D0085416C}" type="presOf" srcId="{75DA0592-7993-4455-BFA1-6CA9EB220FD0}" destId="{8FFAED7C-241D-45C8-92B4-3948D4F88BB3}" srcOrd="0" destOrd="0" presId="urn:microsoft.com/office/officeart/2005/8/layout/vList5"/>
    <dgm:cxn modelId="{948E66E4-AF25-4148-AF7A-08FB428B017C}" type="presOf" srcId="{23E0FF6B-FBB2-4427-99AF-4B1563512C3B}" destId="{8FFAED7C-241D-45C8-92B4-3948D4F88BB3}" srcOrd="0" destOrd="1" presId="urn:microsoft.com/office/officeart/2005/8/layout/vList5"/>
    <dgm:cxn modelId="{21B2DDEC-476B-4017-AF13-5928353C9034}" type="presOf" srcId="{9A7DF0E4-39CC-4FB2-85E7-EE455A2F5B32}" destId="{E7FD604F-69E1-4FD6-A6AE-16CB3266409E}" srcOrd="0" destOrd="0" presId="urn:microsoft.com/office/officeart/2005/8/layout/vList5"/>
    <dgm:cxn modelId="{CDEAA9F5-4820-431E-95D0-44657D0C381B}" srcId="{9A7DF0E4-39CC-4FB2-85E7-EE455A2F5B32}" destId="{AB350D42-05DF-44A4-B238-387633AC4CE4}" srcOrd="1" destOrd="0" parTransId="{017A69BC-C2A1-42D5-A571-182EF9C2934D}" sibTransId="{14E430B6-CC9C-4677-8DF3-653133C7949E}"/>
    <dgm:cxn modelId="{A6DA0CFE-D3F2-4304-B6FE-6655BDDDAA69}" type="presOf" srcId="{D86E34F1-D719-4E61-AD00-2A2F1EF8E5B0}" destId="{51FE0FCE-F99F-4271-AFBA-74EECD43DA20}" srcOrd="0" destOrd="0" presId="urn:microsoft.com/office/officeart/2005/8/layout/vList5"/>
    <dgm:cxn modelId="{13F6D75A-8F0A-43BE-8182-B48027797A76}" type="presParOf" srcId="{E7FD604F-69E1-4FD6-A6AE-16CB3266409E}" destId="{250FA2A4-1E13-4571-AE9E-8F74B35CD21F}" srcOrd="0" destOrd="0" presId="urn:microsoft.com/office/officeart/2005/8/layout/vList5"/>
    <dgm:cxn modelId="{76F57359-8069-4650-B25F-5F8F1D1D3945}" type="presParOf" srcId="{250FA2A4-1E13-4571-AE9E-8F74B35CD21F}" destId="{51FE0FCE-F99F-4271-AFBA-74EECD43DA20}" srcOrd="0" destOrd="0" presId="urn:microsoft.com/office/officeart/2005/8/layout/vList5"/>
    <dgm:cxn modelId="{2A437AAE-CA86-4FE8-81A7-859EE23D3CB1}" type="presParOf" srcId="{250FA2A4-1E13-4571-AE9E-8F74B35CD21F}" destId="{656F9216-1C38-47D2-AD46-EE78AC5C4D42}" srcOrd="1" destOrd="0" presId="urn:microsoft.com/office/officeart/2005/8/layout/vList5"/>
    <dgm:cxn modelId="{1BE3F399-4E94-4C3F-84A1-234EF525F282}" type="presParOf" srcId="{E7FD604F-69E1-4FD6-A6AE-16CB3266409E}" destId="{D1B1D4FA-1CF4-42C5-9BDA-EE7AF755005B}" srcOrd="1" destOrd="0" presId="urn:microsoft.com/office/officeart/2005/8/layout/vList5"/>
    <dgm:cxn modelId="{2F16D0EC-304F-4B75-AED6-EA82940711BF}" type="presParOf" srcId="{E7FD604F-69E1-4FD6-A6AE-16CB3266409E}" destId="{03DC9330-53BA-4EC2-91A7-75FA21C087AA}" srcOrd="2" destOrd="0" presId="urn:microsoft.com/office/officeart/2005/8/layout/vList5"/>
    <dgm:cxn modelId="{1F5B0BF3-8AF9-4E28-952B-897B1EFD1E4E}" type="presParOf" srcId="{03DC9330-53BA-4EC2-91A7-75FA21C087AA}" destId="{7FF3223E-EBEB-42D6-8563-BBFCEB28E03F}" srcOrd="0" destOrd="0" presId="urn:microsoft.com/office/officeart/2005/8/layout/vList5"/>
    <dgm:cxn modelId="{44720959-EE71-46A8-B55E-F8EFCB1AB601}" type="presParOf" srcId="{03DC9330-53BA-4EC2-91A7-75FA21C087AA}" destId="{8FFAED7C-241D-45C8-92B4-3948D4F88BB3}"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0F8E1A3-387A-42F5-85F3-1EF6D6823E54}"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en-US"/>
        </a:p>
      </dgm:t>
    </dgm:pt>
    <dgm:pt modelId="{5F31B2D7-01ED-4E79-8DB8-A712874B6C17}">
      <dgm:prSet/>
      <dgm:spPr/>
      <dgm:t>
        <a:bodyPr/>
        <a:lstStyle/>
        <a:p>
          <a:r>
            <a:rPr lang="en-US" dirty="0"/>
            <a:t>new processes, technologies, or types of work</a:t>
          </a:r>
        </a:p>
      </dgm:t>
    </dgm:pt>
    <dgm:pt modelId="{C8830E1F-4AAC-4491-8EEB-53D401427A18}" type="parTrans" cxnId="{19C1560C-8DA2-40FC-AD61-8E8CFFCE66AF}">
      <dgm:prSet/>
      <dgm:spPr/>
      <dgm:t>
        <a:bodyPr/>
        <a:lstStyle/>
        <a:p>
          <a:endParaRPr lang="en-US"/>
        </a:p>
      </dgm:t>
    </dgm:pt>
    <dgm:pt modelId="{1B324855-4AE5-490E-880B-4BAC097EDE9D}" type="sibTrans" cxnId="{19C1560C-8DA2-40FC-AD61-8E8CFFCE66AF}">
      <dgm:prSet/>
      <dgm:spPr/>
      <dgm:t>
        <a:bodyPr/>
        <a:lstStyle/>
        <a:p>
          <a:endParaRPr lang="en-US"/>
        </a:p>
      </dgm:t>
    </dgm:pt>
    <dgm:pt modelId="{1CD6607C-B326-4577-8F5B-9E5102B4BBB4}">
      <dgm:prSet/>
      <dgm:spPr/>
      <dgm:t>
        <a:bodyPr/>
        <a:lstStyle/>
        <a:p>
          <a:r>
            <a:rPr lang="en-US"/>
            <a:t>changes in the organization, </a:t>
          </a:r>
        </a:p>
      </dgm:t>
    </dgm:pt>
    <dgm:pt modelId="{0FEDBD71-6419-40E9-A740-900349D3F7A8}" type="parTrans" cxnId="{7E88E0F2-B048-4E2A-91AC-EC48E6C17F06}">
      <dgm:prSet/>
      <dgm:spPr/>
      <dgm:t>
        <a:bodyPr/>
        <a:lstStyle/>
        <a:p>
          <a:endParaRPr lang="en-US"/>
        </a:p>
      </dgm:t>
    </dgm:pt>
    <dgm:pt modelId="{B416750B-F8C5-48BD-BBC3-16E74F2C9B0E}" type="sibTrans" cxnId="{7E88E0F2-B048-4E2A-91AC-EC48E6C17F06}">
      <dgm:prSet/>
      <dgm:spPr/>
      <dgm:t>
        <a:bodyPr/>
        <a:lstStyle/>
        <a:p>
          <a:endParaRPr lang="en-US"/>
        </a:p>
      </dgm:t>
    </dgm:pt>
    <dgm:pt modelId="{1FA514A3-6F69-425C-BFFA-68DEA40A9120}">
      <dgm:prSet/>
      <dgm:spPr/>
      <dgm:t>
        <a:bodyPr/>
        <a:lstStyle/>
        <a:p>
          <a:r>
            <a:rPr lang="en-US"/>
            <a:t>environmental, social, public, or political change</a:t>
          </a:r>
        </a:p>
      </dgm:t>
    </dgm:pt>
    <dgm:pt modelId="{872C72B6-2CEC-4DF1-86F1-6BD7C9CE3488}" type="parTrans" cxnId="{9F3F34F9-1994-4707-8901-FC5673B538C5}">
      <dgm:prSet/>
      <dgm:spPr/>
      <dgm:t>
        <a:bodyPr/>
        <a:lstStyle/>
        <a:p>
          <a:endParaRPr lang="en-US"/>
        </a:p>
      </dgm:t>
    </dgm:pt>
    <dgm:pt modelId="{84C79E0C-FF93-46A2-91FE-DE665B15DAA1}" type="sibTrans" cxnId="{9F3F34F9-1994-4707-8901-FC5673B538C5}">
      <dgm:prSet/>
      <dgm:spPr/>
      <dgm:t>
        <a:bodyPr/>
        <a:lstStyle/>
        <a:p>
          <a:endParaRPr lang="en-US"/>
        </a:p>
      </dgm:t>
    </dgm:pt>
    <dgm:pt modelId="{45484C7F-794D-4FAD-AF77-A9D25CE8E932}" type="pres">
      <dgm:prSet presAssocID="{E0F8E1A3-387A-42F5-85F3-1EF6D6823E54}" presName="compositeShape" presStyleCnt="0">
        <dgm:presLayoutVars>
          <dgm:chMax val="7"/>
          <dgm:dir/>
          <dgm:resizeHandles val="exact"/>
        </dgm:presLayoutVars>
      </dgm:prSet>
      <dgm:spPr/>
    </dgm:pt>
    <dgm:pt modelId="{810BA934-3949-4DB3-B9AF-93A5A77265B5}" type="pres">
      <dgm:prSet presAssocID="{5F31B2D7-01ED-4E79-8DB8-A712874B6C17}" presName="circ1" presStyleLbl="vennNode1" presStyleIdx="0" presStyleCnt="3"/>
      <dgm:spPr/>
    </dgm:pt>
    <dgm:pt modelId="{D0BEAC79-B895-4853-B11C-87B1C688EBF9}" type="pres">
      <dgm:prSet presAssocID="{5F31B2D7-01ED-4E79-8DB8-A712874B6C17}" presName="circ1Tx" presStyleLbl="revTx" presStyleIdx="0" presStyleCnt="0">
        <dgm:presLayoutVars>
          <dgm:chMax val="0"/>
          <dgm:chPref val="0"/>
          <dgm:bulletEnabled val="1"/>
        </dgm:presLayoutVars>
      </dgm:prSet>
      <dgm:spPr/>
    </dgm:pt>
    <dgm:pt modelId="{62D66E6D-D2C8-4E37-B2B3-8C1E3DFAABC2}" type="pres">
      <dgm:prSet presAssocID="{1CD6607C-B326-4577-8F5B-9E5102B4BBB4}" presName="circ2" presStyleLbl="vennNode1" presStyleIdx="1" presStyleCnt="3"/>
      <dgm:spPr/>
    </dgm:pt>
    <dgm:pt modelId="{010FCB43-854E-4209-8988-68ED813C705C}" type="pres">
      <dgm:prSet presAssocID="{1CD6607C-B326-4577-8F5B-9E5102B4BBB4}" presName="circ2Tx" presStyleLbl="revTx" presStyleIdx="0" presStyleCnt="0">
        <dgm:presLayoutVars>
          <dgm:chMax val="0"/>
          <dgm:chPref val="0"/>
          <dgm:bulletEnabled val="1"/>
        </dgm:presLayoutVars>
      </dgm:prSet>
      <dgm:spPr/>
    </dgm:pt>
    <dgm:pt modelId="{279BF194-3D0D-484C-A40F-28B300F6CDB8}" type="pres">
      <dgm:prSet presAssocID="{1FA514A3-6F69-425C-BFFA-68DEA40A9120}" presName="circ3" presStyleLbl="vennNode1" presStyleIdx="2" presStyleCnt="3"/>
      <dgm:spPr/>
    </dgm:pt>
    <dgm:pt modelId="{D59B3684-B309-4FDD-8D4A-09E45F1AEC33}" type="pres">
      <dgm:prSet presAssocID="{1FA514A3-6F69-425C-BFFA-68DEA40A9120}" presName="circ3Tx" presStyleLbl="revTx" presStyleIdx="0" presStyleCnt="0">
        <dgm:presLayoutVars>
          <dgm:chMax val="0"/>
          <dgm:chPref val="0"/>
          <dgm:bulletEnabled val="1"/>
        </dgm:presLayoutVars>
      </dgm:prSet>
      <dgm:spPr/>
    </dgm:pt>
  </dgm:ptLst>
  <dgm:cxnLst>
    <dgm:cxn modelId="{E2855109-20DB-426D-BE5C-394542FA78CA}" type="presOf" srcId="{1FA514A3-6F69-425C-BFFA-68DEA40A9120}" destId="{D59B3684-B309-4FDD-8D4A-09E45F1AEC33}" srcOrd="1" destOrd="0" presId="urn:microsoft.com/office/officeart/2005/8/layout/venn1"/>
    <dgm:cxn modelId="{19C1560C-8DA2-40FC-AD61-8E8CFFCE66AF}" srcId="{E0F8E1A3-387A-42F5-85F3-1EF6D6823E54}" destId="{5F31B2D7-01ED-4E79-8DB8-A712874B6C17}" srcOrd="0" destOrd="0" parTransId="{C8830E1F-4AAC-4491-8EEB-53D401427A18}" sibTransId="{1B324855-4AE5-490E-880B-4BAC097EDE9D}"/>
    <dgm:cxn modelId="{D993E90C-99FA-44B1-B24D-9575E299C202}" type="presOf" srcId="{1FA514A3-6F69-425C-BFFA-68DEA40A9120}" destId="{279BF194-3D0D-484C-A40F-28B300F6CDB8}" srcOrd="0" destOrd="0" presId="urn:microsoft.com/office/officeart/2005/8/layout/venn1"/>
    <dgm:cxn modelId="{3A77BB18-D6DE-47A1-AFA0-0CDF75964A6F}" type="presOf" srcId="{E0F8E1A3-387A-42F5-85F3-1EF6D6823E54}" destId="{45484C7F-794D-4FAD-AF77-A9D25CE8E932}" srcOrd="0" destOrd="0" presId="urn:microsoft.com/office/officeart/2005/8/layout/venn1"/>
    <dgm:cxn modelId="{E40A1A42-06F3-4012-A167-98794DE95C3A}" type="presOf" srcId="{1CD6607C-B326-4577-8F5B-9E5102B4BBB4}" destId="{010FCB43-854E-4209-8988-68ED813C705C}" srcOrd="1" destOrd="0" presId="urn:microsoft.com/office/officeart/2005/8/layout/venn1"/>
    <dgm:cxn modelId="{4960777E-E880-412F-BBC2-886AF04C4CCA}" type="presOf" srcId="{1CD6607C-B326-4577-8F5B-9E5102B4BBB4}" destId="{62D66E6D-D2C8-4E37-B2B3-8C1E3DFAABC2}" srcOrd="0" destOrd="0" presId="urn:microsoft.com/office/officeart/2005/8/layout/venn1"/>
    <dgm:cxn modelId="{F3A0DDAF-520E-45F4-AF69-33586C61F555}" type="presOf" srcId="{5F31B2D7-01ED-4E79-8DB8-A712874B6C17}" destId="{810BA934-3949-4DB3-B9AF-93A5A77265B5}" srcOrd="0" destOrd="0" presId="urn:microsoft.com/office/officeart/2005/8/layout/venn1"/>
    <dgm:cxn modelId="{5A9B5FCD-D55F-47EA-AF57-20F0E7FF6F46}" type="presOf" srcId="{5F31B2D7-01ED-4E79-8DB8-A712874B6C17}" destId="{D0BEAC79-B895-4853-B11C-87B1C688EBF9}" srcOrd="1" destOrd="0" presId="urn:microsoft.com/office/officeart/2005/8/layout/venn1"/>
    <dgm:cxn modelId="{7E88E0F2-B048-4E2A-91AC-EC48E6C17F06}" srcId="{E0F8E1A3-387A-42F5-85F3-1EF6D6823E54}" destId="{1CD6607C-B326-4577-8F5B-9E5102B4BBB4}" srcOrd="1" destOrd="0" parTransId="{0FEDBD71-6419-40E9-A740-900349D3F7A8}" sibTransId="{B416750B-F8C5-48BD-BBC3-16E74F2C9B0E}"/>
    <dgm:cxn modelId="{9F3F34F9-1994-4707-8901-FC5673B538C5}" srcId="{E0F8E1A3-387A-42F5-85F3-1EF6D6823E54}" destId="{1FA514A3-6F69-425C-BFFA-68DEA40A9120}" srcOrd="2" destOrd="0" parTransId="{872C72B6-2CEC-4DF1-86F1-6BD7C9CE3488}" sibTransId="{84C79E0C-FF93-46A2-91FE-DE665B15DAA1}"/>
    <dgm:cxn modelId="{803A7817-A2B4-403C-B7E9-467583ABFD47}" type="presParOf" srcId="{45484C7F-794D-4FAD-AF77-A9D25CE8E932}" destId="{810BA934-3949-4DB3-B9AF-93A5A77265B5}" srcOrd="0" destOrd="0" presId="urn:microsoft.com/office/officeart/2005/8/layout/venn1"/>
    <dgm:cxn modelId="{A2638649-0550-4B68-8B57-2887144540CD}" type="presParOf" srcId="{45484C7F-794D-4FAD-AF77-A9D25CE8E932}" destId="{D0BEAC79-B895-4853-B11C-87B1C688EBF9}" srcOrd="1" destOrd="0" presId="urn:microsoft.com/office/officeart/2005/8/layout/venn1"/>
    <dgm:cxn modelId="{FAECA1BA-5E92-4CE7-9A74-E4B44D3A648B}" type="presParOf" srcId="{45484C7F-794D-4FAD-AF77-A9D25CE8E932}" destId="{62D66E6D-D2C8-4E37-B2B3-8C1E3DFAABC2}" srcOrd="2" destOrd="0" presId="urn:microsoft.com/office/officeart/2005/8/layout/venn1"/>
    <dgm:cxn modelId="{6EF48D90-921A-48B4-BFA3-8444739C6191}" type="presParOf" srcId="{45484C7F-794D-4FAD-AF77-A9D25CE8E932}" destId="{010FCB43-854E-4209-8988-68ED813C705C}" srcOrd="3" destOrd="0" presId="urn:microsoft.com/office/officeart/2005/8/layout/venn1"/>
    <dgm:cxn modelId="{E7061384-9800-4636-BCE4-0EEDE767839B}" type="presParOf" srcId="{45484C7F-794D-4FAD-AF77-A9D25CE8E932}" destId="{279BF194-3D0D-484C-A40F-28B300F6CDB8}" srcOrd="4" destOrd="0" presId="urn:microsoft.com/office/officeart/2005/8/layout/venn1"/>
    <dgm:cxn modelId="{6D9B218F-2160-4DF9-9725-55CADAE1A9FD}" type="presParOf" srcId="{45484C7F-794D-4FAD-AF77-A9D25CE8E932}" destId="{D59B3684-B309-4FDD-8D4A-09E45F1AEC33}" srcOrd="5" destOrd="0" presId="urn:microsoft.com/office/officeart/2005/8/layout/ven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49A19F7-9900-4A08-A84D-226ECDC00896}"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57EB0B03-3BC1-468D-B082-7ADD481F4126}">
      <dgm:prSet/>
      <dgm:spPr/>
      <dgm:t>
        <a:bodyPr/>
        <a:lstStyle/>
        <a:p>
          <a:r>
            <a:rPr lang="en-US"/>
            <a:t>Sources of risk can include events, decision, or actions and/or conditions that alone or combined create risk.</a:t>
          </a:r>
        </a:p>
      </dgm:t>
    </dgm:pt>
    <dgm:pt modelId="{42F0A39D-ED82-44B5-9443-A1F3FFEDE8A2}" type="parTrans" cxnId="{D658BB99-8970-41B5-B111-2ACC90AB7B43}">
      <dgm:prSet/>
      <dgm:spPr/>
      <dgm:t>
        <a:bodyPr/>
        <a:lstStyle/>
        <a:p>
          <a:endParaRPr lang="en-US"/>
        </a:p>
      </dgm:t>
    </dgm:pt>
    <dgm:pt modelId="{5D94829F-BBCC-4D57-913E-4E4BBE5B7729}" type="sibTrans" cxnId="{D658BB99-8970-41B5-B111-2ACC90AB7B43}">
      <dgm:prSet/>
      <dgm:spPr/>
      <dgm:t>
        <a:bodyPr/>
        <a:lstStyle/>
        <a:p>
          <a:endParaRPr lang="en-US"/>
        </a:p>
      </dgm:t>
    </dgm:pt>
    <dgm:pt modelId="{E4C4FAAA-6ED8-4271-A4E1-494264946DC3}">
      <dgm:prSet/>
      <dgm:spPr/>
      <dgm:t>
        <a:bodyPr/>
        <a:lstStyle/>
        <a:p>
          <a:r>
            <a:rPr lang="en-US"/>
            <a:t>Events and consequences can have multiple causes or causal chains.  </a:t>
          </a:r>
        </a:p>
      </dgm:t>
    </dgm:pt>
    <dgm:pt modelId="{2136709D-F9E5-4A61-87BA-D8CF1A19116C}" type="parTrans" cxnId="{2060C829-BA5F-4C69-8810-123BE4803CFA}">
      <dgm:prSet/>
      <dgm:spPr/>
      <dgm:t>
        <a:bodyPr/>
        <a:lstStyle/>
        <a:p>
          <a:endParaRPr lang="en-US"/>
        </a:p>
      </dgm:t>
    </dgm:pt>
    <dgm:pt modelId="{45A94A51-E7E4-41CD-A0CE-EC61E487AF8C}" type="sibTrans" cxnId="{2060C829-BA5F-4C69-8810-123BE4803CFA}">
      <dgm:prSet/>
      <dgm:spPr/>
      <dgm:t>
        <a:bodyPr/>
        <a:lstStyle/>
        <a:p>
          <a:endParaRPr lang="en-US"/>
        </a:p>
      </dgm:t>
    </dgm:pt>
    <dgm:pt modelId="{56F7153C-EC7C-4629-AE26-9F0CDCF60453}" type="pres">
      <dgm:prSet presAssocID="{E49A19F7-9900-4A08-A84D-226ECDC00896}" presName="root" presStyleCnt="0">
        <dgm:presLayoutVars>
          <dgm:dir/>
          <dgm:resizeHandles val="exact"/>
        </dgm:presLayoutVars>
      </dgm:prSet>
      <dgm:spPr/>
    </dgm:pt>
    <dgm:pt modelId="{1F1B83FA-A1CA-41A1-8CCB-01C039CF1A63}" type="pres">
      <dgm:prSet presAssocID="{57EB0B03-3BC1-468D-B082-7ADD481F4126}" presName="compNode" presStyleCnt="0"/>
      <dgm:spPr/>
    </dgm:pt>
    <dgm:pt modelId="{E006A997-21A6-4FEB-A2F9-06C00F3253AF}" type="pres">
      <dgm:prSet presAssocID="{57EB0B03-3BC1-468D-B082-7ADD481F4126}" presName="bgRect" presStyleLbl="bgShp" presStyleIdx="0" presStyleCnt="2"/>
      <dgm:spPr/>
    </dgm:pt>
    <dgm:pt modelId="{BC2F5765-B422-4FBB-93E6-7D39B3B581AB}" type="pres">
      <dgm:prSet presAssocID="{57EB0B03-3BC1-468D-B082-7ADD481F4126}" presName="iconRect" presStyleLbl="node1" presStyleIdx="0" presStyleCnt="2"/>
      <dgm:spPr>
        <a:blipFill rotWithShape="1">
          <a:blip xmlns:r="http://schemas.openxmlformats.org/officeDocument/2006/relationships" r:embed="rId1"/>
          <a:srcRect/>
          <a:stretch>
            <a:fillRect t="-2000" b="-2000"/>
          </a:stretch>
        </a:blipFill>
        <a:ln>
          <a:noFill/>
        </a:ln>
      </dgm:spPr>
    </dgm:pt>
    <dgm:pt modelId="{C43ED307-6721-4507-A24E-3C20CFBB0C73}" type="pres">
      <dgm:prSet presAssocID="{57EB0B03-3BC1-468D-B082-7ADD481F4126}" presName="spaceRect" presStyleCnt="0"/>
      <dgm:spPr/>
    </dgm:pt>
    <dgm:pt modelId="{E4E56A7C-DA22-42E4-8935-2CCFD6FF78BA}" type="pres">
      <dgm:prSet presAssocID="{57EB0B03-3BC1-468D-B082-7ADD481F4126}" presName="parTx" presStyleLbl="revTx" presStyleIdx="0" presStyleCnt="2">
        <dgm:presLayoutVars>
          <dgm:chMax val="0"/>
          <dgm:chPref val="0"/>
        </dgm:presLayoutVars>
      </dgm:prSet>
      <dgm:spPr/>
    </dgm:pt>
    <dgm:pt modelId="{00E1F5E8-97D2-4EFC-8265-88E85445D2AE}" type="pres">
      <dgm:prSet presAssocID="{5D94829F-BBCC-4D57-913E-4E4BBE5B7729}" presName="sibTrans" presStyleCnt="0"/>
      <dgm:spPr/>
    </dgm:pt>
    <dgm:pt modelId="{6504ACBA-C7D7-4E6E-8F7B-F455EDC75129}" type="pres">
      <dgm:prSet presAssocID="{E4C4FAAA-6ED8-4271-A4E1-494264946DC3}" presName="compNode" presStyleCnt="0"/>
      <dgm:spPr/>
    </dgm:pt>
    <dgm:pt modelId="{FD7AD8D5-738F-42EA-B57E-86E8C5075E21}" type="pres">
      <dgm:prSet presAssocID="{E4C4FAAA-6ED8-4271-A4E1-494264946DC3}" presName="bgRect" presStyleLbl="bgShp" presStyleIdx="1" presStyleCnt="2"/>
      <dgm:spPr/>
    </dgm:pt>
    <dgm:pt modelId="{22B7FE04-9EDE-4BD6-9966-4ED66D5EBDFD}" type="pres">
      <dgm:prSet presAssocID="{E4C4FAAA-6ED8-4271-A4E1-494264946DC3}" presName="iconRect" presStyleLbl="node1" presStyleIdx="1" presStyleCnt="2"/>
      <dgm:spPr>
        <a:blipFill>
          <a:blip xmlns:r="http://schemas.openxmlformats.org/officeDocument/2006/relationships"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dgm:spPr>
      <dgm:extLst>
        <a:ext uri="{E40237B7-FDA0-4F09-8148-C483321AD2D9}">
          <dgm14:cNvPr xmlns:dgm14="http://schemas.microsoft.com/office/drawing/2010/diagram" id="0" name="" descr="Network Diagram"/>
        </a:ext>
      </dgm:extLst>
    </dgm:pt>
    <dgm:pt modelId="{FCB9683E-68B6-4F3F-8F95-B911EE856DC8}" type="pres">
      <dgm:prSet presAssocID="{E4C4FAAA-6ED8-4271-A4E1-494264946DC3}" presName="spaceRect" presStyleCnt="0"/>
      <dgm:spPr/>
    </dgm:pt>
    <dgm:pt modelId="{69BABAC1-1C5D-44C3-BA69-CFE0D54D99CA}" type="pres">
      <dgm:prSet presAssocID="{E4C4FAAA-6ED8-4271-A4E1-494264946DC3}" presName="parTx" presStyleLbl="revTx" presStyleIdx="1" presStyleCnt="2">
        <dgm:presLayoutVars>
          <dgm:chMax val="0"/>
          <dgm:chPref val="0"/>
        </dgm:presLayoutVars>
      </dgm:prSet>
      <dgm:spPr/>
    </dgm:pt>
  </dgm:ptLst>
  <dgm:cxnLst>
    <dgm:cxn modelId="{2060C829-BA5F-4C69-8810-123BE4803CFA}" srcId="{E49A19F7-9900-4A08-A84D-226ECDC00896}" destId="{E4C4FAAA-6ED8-4271-A4E1-494264946DC3}" srcOrd="1" destOrd="0" parTransId="{2136709D-F9E5-4A61-87BA-D8CF1A19116C}" sibTransId="{45A94A51-E7E4-41CD-A0CE-EC61E487AF8C}"/>
    <dgm:cxn modelId="{D658BB99-8970-41B5-B111-2ACC90AB7B43}" srcId="{E49A19F7-9900-4A08-A84D-226ECDC00896}" destId="{57EB0B03-3BC1-468D-B082-7ADD481F4126}" srcOrd="0" destOrd="0" parTransId="{42F0A39D-ED82-44B5-9443-A1F3FFEDE8A2}" sibTransId="{5D94829F-BBCC-4D57-913E-4E4BBE5B7729}"/>
    <dgm:cxn modelId="{0A7A8CA3-F3DB-4B4B-98CF-AE514C9CBE87}" type="presOf" srcId="{E4C4FAAA-6ED8-4271-A4E1-494264946DC3}" destId="{69BABAC1-1C5D-44C3-BA69-CFE0D54D99CA}" srcOrd="0" destOrd="0" presId="urn:microsoft.com/office/officeart/2018/2/layout/IconVerticalSolidList"/>
    <dgm:cxn modelId="{1B85E9EB-56DC-4899-9820-FAF2D5FBEA21}" type="presOf" srcId="{E49A19F7-9900-4A08-A84D-226ECDC00896}" destId="{56F7153C-EC7C-4629-AE26-9F0CDCF60453}" srcOrd="0" destOrd="0" presId="urn:microsoft.com/office/officeart/2018/2/layout/IconVerticalSolidList"/>
    <dgm:cxn modelId="{9DD6BEFA-A3E3-48CE-B930-AFCA828DA480}" type="presOf" srcId="{57EB0B03-3BC1-468D-B082-7ADD481F4126}" destId="{E4E56A7C-DA22-42E4-8935-2CCFD6FF78BA}" srcOrd="0" destOrd="0" presId="urn:microsoft.com/office/officeart/2018/2/layout/IconVerticalSolidList"/>
    <dgm:cxn modelId="{B47D2B19-D40A-4610-8551-5AE5106110AA}" type="presParOf" srcId="{56F7153C-EC7C-4629-AE26-9F0CDCF60453}" destId="{1F1B83FA-A1CA-41A1-8CCB-01C039CF1A63}" srcOrd="0" destOrd="0" presId="urn:microsoft.com/office/officeart/2018/2/layout/IconVerticalSolidList"/>
    <dgm:cxn modelId="{BAAA61E5-8D52-4FBE-9D38-4802E07871A7}" type="presParOf" srcId="{1F1B83FA-A1CA-41A1-8CCB-01C039CF1A63}" destId="{E006A997-21A6-4FEB-A2F9-06C00F3253AF}" srcOrd="0" destOrd="0" presId="urn:microsoft.com/office/officeart/2018/2/layout/IconVerticalSolidList"/>
    <dgm:cxn modelId="{805BE1B8-CA04-43F4-81A0-C2974E0C26D1}" type="presParOf" srcId="{1F1B83FA-A1CA-41A1-8CCB-01C039CF1A63}" destId="{BC2F5765-B422-4FBB-93E6-7D39B3B581AB}" srcOrd="1" destOrd="0" presId="urn:microsoft.com/office/officeart/2018/2/layout/IconVerticalSolidList"/>
    <dgm:cxn modelId="{BB59A935-069D-4CBA-BECB-F7CC829C4A9C}" type="presParOf" srcId="{1F1B83FA-A1CA-41A1-8CCB-01C039CF1A63}" destId="{C43ED307-6721-4507-A24E-3C20CFBB0C73}" srcOrd="2" destOrd="0" presId="urn:microsoft.com/office/officeart/2018/2/layout/IconVerticalSolidList"/>
    <dgm:cxn modelId="{F9791EC5-9B13-42C1-BF40-AC1D896EC216}" type="presParOf" srcId="{1F1B83FA-A1CA-41A1-8CCB-01C039CF1A63}" destId="{E4E56A7C-DA22-42E4-8935-2CCFD6FF78BA}" srcOrd="3" destOrd="0" presId="urn:microsoft.com/office/officeart/2018/2/layout/IconVerticalSolidList"/>
    <dgm:cxn modelId="{5CFE6FB8-0B60-4183-84B2-14963AB490F6}" type="presParOf" srcId="{56F7153C-EC7C-4629-AE26-9F0CDCF60453}" destId="{00E1F5E8-97D2-4EFC-8265-88E85445D2AE}" srcOrd="1" destOrd="0" presId="urn:microsoft.com/office/officeart/2018/2/layout/IconVerticalSolidList"/>
    <dgm:cxn modelId="{03D6EA8C-6429-41B8-8BEB-02419F21C360}" type="presParOf" srcId="{56F7153C-EC7C-4629-AE26-9F0CDCF60453}" destId="{6504ACBA-C7D7-4E6E-8F7B-F455EDC75129}" srcOrd="2" destOrd="0" presId="urn:microsoft.com/office/officeart/2018/2/layout/IconVerticalSolidList"/>
    <dgm:cxn modelId="{AEECA903-84EB-4617-9501-7E8D40BCDA64}" type="presParOf" srcId="{6504ACBA-C7D7-4E6E-8F7B-F455EDC75129}" destId="{FD7AD8D5-738F-42EA-B57E-86E8C5075E21}" srcOrd="0" destOrd="0" presId="urn:microsoft.com/office/officeart/2018/2/layout/IconVerticalSolidList"/>
    <dgm:cxn modelId="{63750D35-B4C7-4B94-80E6-B4EE4971E4BA}" type="presParOf" srcId="{6504ACBA-C7D7-4E6E-8F7B-F455EDC75129}" destId="{22B7FE04-9EDE-4BD6-9966-4ED66D5EBDFD}" srcOrd="1" destOrd="0" presId="urn:microsoft.com/office/officeart/2018/2/layout/IconVerticalSolidList"/>
    <dgm:cxn modelId="{E74BF658-FAC6-4146-B865-A2D5C379F8CF}" type="presParOf" srcId="{6504ACBA-C7D7-4E6E-8F7B-F455EDC75129}" destId="{FCB9683E-68B6-4F3F-8F95-B911EE856DC8}" srcOrd="2" destOrd="0" presId="urn:microsoft.com/office/officeart/2018/2/layout/IconVerticalSolidList"/>
    <dgm:cxn modelId="{31AC6DBF-2965-465C-93CC-A7724124D40A}" type="presParOf" srcId="{6504ACBA-C7D7-4E6E-8F7B-F455EDC75129}" destId="{69BABAC1-1C5D-44C3-BA69-CFE0D54D99CA}"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58C7C26-663F-4A7D-87DC-8CAE43C84CDF}"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86CF5029-F0B5-4012-90FB-747C32D0DD19}">
      <dgm:prSet/>
      <dgm:spPr/>
      <dgm:t>
        <a:bodyPr/>
        <a:lstStyle/>
        <a:p>
          <a:r>
            <a:rPr lang="en-US" dirty="0"/>
            <a:t>Review Context </a:t>
          </a:r>
        </a:p>
      </dgm:t>
    </dgm:pt>
    <dgm:pt modelId="{7D3C4829-9119-478D-8A1C-B9826812727E}" type="parTrans" cxnId="{857CC385-5E77-438A-A9AD-C957919837E7}">
      <dgm:prSet/>
      <dgm:spPr/>
      <dgm:t>
        <a:bodyPr/>
        <a:lstStyle/>
        <a:p>
          <a:endParaRPr lang="en-US"/>
        </a:p>
      </dgm:t>
    </dgm:pt>
    <dgm:pt modelId="{4E6BFF35-1D68-4196-9587-54D2E6354CDB}" type="sibTrans" cxnId="{857CC385-5E77-438A-A9AD-C957919837E7}">
      <dgm:prSet/>
      <dgm:spPr/>
      <dgm:t>
        <a:bodyPr/>
        <a:lstStyle/>
        <a:p>
          <a:endParaRPr lang="en-US"/>
        </a:p>
      </dgm:t>
    </dgm:pt>
    <dgm:pt modelId="{E4769E01-9B48-4F06-9F1A-1FF90CF0D0AE}">
      <dgm:prSet/>
      <dgm:spPr/>
      <dgm:t>
        <a:bodyPr/>
        <a:lstStyle/>
        <a:p>
          <a:r>
            <a:rPr lang="en-US" dirty="0"/>
            <a:t>Define Responsibilities </a:t>
          </a:r>
        </a:p>
      </dgm:t>
    </dgm:pt>
    <dgm:pt modelId="{6C9DE596-BD8A-40E7-B32B-DDE63393C469}" type="parTrans" cxnId="{22FEEBB9-4493-4ADF-9C52-1EA0186A5ED2}">
      <dgm:prSet/>
      <dgm:spPr/>
      <dgm:t>
        <a:bodyPr/>
        <a:lstStyle/>
        <a:p>
          <a:endParaRPr lang="en-US"/>
        </a:p>
      </dgm:t>
    </dgm:pt>
    <dgm:pt modelId="{4135309C-6E0F-4357-86CE-257AD4BDC183}" type="sibTrans" cxnId="{22FEEBB9-4493-4ADF-9C52-1EA0186A5ED2}">
      <dgm:prSet/>
      <dgm:spPr/>
      <dgm:t>
        <a:bodyPr/>
        <a:lstStyle/>
        <a:p>
          <a:endParaRPr lang="en-US"/>
        </a:p>
      </dgm:t>
    </dgm:pt>
    <dgm:pt modelId="{951A0A88-635A-44AC-B0F0-AA8E4550303F}">
      <dgm:prSet/>
      <dgm:spPr/>
      <dgm:t>
        <a:bodyPr/>
        <a:lstStyle/>
        <a:p>
          <a:r>
            <a:rPr lang="en-US" dirty="0"/>
            <a:t>Initiate Identification Process  </a:t>
          </a:r>
        </a:p>
      </dgm:t>
    </dgm:pt>
    <dgm:pt modelId="{0B69FFE3-F8A3-4D17-A5BD-C9F8A850F913}" type="parTrans" cxnId="{EE841C51-1A2F-41F8-BB24-B70936D8E872}">
      <dgm:prSet/>
      <dgm:spPr/>
      <dgm:t>
        <a:bodyPr/>
        <a:lstStyle/>
        <a:p>
          <a:endParaRPr lang="en-US"/>
        </a:p>
      </dgm:t>
    </dgm:pt>
    <dgm:pt modelId="{9D57A167-7A45-4E2D-A035-D1BDD115D5D2}" type="sibTrans" cxnId="{EE841C51-1A2F-41F8-BB24-B70936D8E872}">
      <dgm:prSet/>
      <dgm:spPr/>
      <dgm:t>
        <a:bodyPr/>
        <a:lstStyle/>
        <a:p>
          <a:endParaRPr lang="en-US"/>
        </a:p>
      </dgm:t>
    </dgm:pt>
    <dgm:pt modelId="{DEF23103-0A55-41ED-9157-A3DCC1331D8C}">
      <dgm:prSet/>
      <dgm:spPr/>
      <dgm:t>
        <a:bodyPr/>
        <a:lstStyle/>
        <a:p>
          <a:r>
            <a:rPr lang="en-US" dirty="0"/>
            <a:t>Document and Track Risks</a:t>
          </a:r>
        </a:p>
      </dgm:t>
    </dgm:pt>
    <dgm:pt modelId="{D60A44E9-6C02-4B4D-85F8-B11CEAB81BF2}" type="parTrans" cxnId="{ED1D0FE9-3536-4355-9CC4-AE6E129F623E}">
      <dgm:prSet/>
      <dgm:spPr/>
      <dgm:t>
        <a:bodyPr/>
        <a:lstStyle/>
        <a:p>
          <a:endParaRPr lang="en-US"/>
        </a:p>
      </dgm:t>
    </dgm:pt>
    <dgm:pt modelId="{2F4727BD-0186-459F-B989-6B773B34E3E4}" type="sibTrans" cxnId="{ED1D0FE9-3536-4355-9CC4-AE6E129F623E}">
      <dgm:prSet/>
      <dgm:spPr/>
      <dgm:t>
        <a:bodyPr/>
        <a:lstStyle/>
        <a:p>
          <a:endParaRPr lang="en-US"/>
        </a:p>
      </dgm:t>
    </dgm:pt>
    <dgm:pt modelId="{6098D3FF-1FCC-4D53-AEE6-BE2DE3FD4879}">
      <dgm:prSet/>
      <dgm:spPr/>
      <dgm:t>
        <a:bodyPr/>
        <a:lstStyle/>
        <a:p>
          <a:r>
            <a:rPr lang="en-US" dirty="0"/>
            <a:t>Communicate Results  </a:t>
          </a:r>
        </a:p>
      </dgm:t>
    </dgm:pt>
    <dgm:pt modelId="{40D76419-0792-41F4-9853-9F0F616C9243}" type="parTrans" cxnId="{50B23863-861F-4C4E-94A1-7318B6EF4233}">
      <dgm:prSet/>
      <dgm:spPr/>
      <dgm:t>
        <a:bodyPr/>
        <a:lstStyle/>
        <a:p>
          <a:endParaRPr lang="en-US"/>
        </a:p>
      </dgm:t>
    </dgm:pt>
    <dgm:pt modelId="{5A2EE36A-F36F-4FC3-880E-B5AE2FC2B94F}" type="sibTrans" cxnId="{50B23863-861F-4C4E-94A1-7318B6EF4233}">
      <dgm:prSet/>
      <dgm:spPr/>
      <dgm:t>
        <a:bodyPr/>
        <a:lstStyle/>
        <a:p>
          <a:endParaRPr lang="en-US"/>
        </a:p>
      </dgm:t>
    </dgm:pt>
    <dgm:pt modelId="{7DC30417-330D-4BC7-8D87-D1F791F35E04}">
      <dgm:prSet/>
      <dgm:spPr/>
      <dgm:t>
        <a:bodyPr/>
        <a:lstStyle/>
        <a:p>
          <a:r>
            <a:rPr lang="en-US" dirty="0"/>
            <a:t>Develop Plan</a:t>
          </a:r>
        </a:p>
      </dgm:t>
    </dgm:pt>
    <dgm:pt modelId="{8C32D568-AFD2-4E54-ACEC-1990CE7CEA61}" type="parTrans" cxnId="{5F2DE413-533A-4F41-B721-480DAF0B912F}">
      <dgm:prSet/>
      <dgm:spPr/>
      <dgm:t>
        <a:bodyPr/>
        <a:lstStyle/>
        <a:p>
          <a:endParaRPr lang="en-US"/>
        </a:p>
      </dgm:t>
    </dgm:pt>
    <dgm:pt modelId="{E03F3E36-1255-4CA8-BC5E-45567D8C12EB}" type="sibTrans" cxnId="{5F2DE413-533A-4F41-B721-480DAF0B912F}">
      <dgm:prSet/>
      <dgm:spPr/>
      <dgm:t>
        <a:bodyPr/>
        <a:lstStyle/>
        <a:p>
          <a:endParaRPr lang="en-US"/>
        </a:p>
      </dgm:t>
    </dgm:pt>
    <dgm:pt modelId="{9E541129-92A0-4B31-AA8F-6F94630C3126}" type="pres">
      <dgm:prSet presAssocID="{F58C7C26-663F-4A7D-87DC-8CAE43C84CDF}" presName="CompostProcess" presStyleCnt="0">
        <dgm:presLayoutVars>
          <dgm:dir/>
          <dgm:resizeHandles val="exact"/>
        </dgm:presLayoutVars>
      </dgm:prSet>
      <dgm:spPr/>
    </dgm:pt>
    <dgm:pt modelId="{75419C12-FE97-4314-920A-98DAAF3238A8}" type="pres">
      <dgm:prSet presAssocID="{F58C7C26-663F-4A7D-87DC-8CAE43C84CDF}" presName="arrow" presStyleLbl="bgShp" presStyleIdx="0" presStyleCnt="1"/>
      <dgm:spPr/>
    </dgm:pt>
    <dgm:pt modelId="{6D9968E8-EF7C-4371-B225-786B38CE51F3}" type="pres">
      <dgm:prSet presAssocID="{F58C7C26-663F-4A7D-87DC-8CAE43C84CDF}" presName="linearProcess" presStyleCnt="0"/>
      <dgm:spPr/>
    </dgm:pt>
    <dgm:pt modelId="{A58DB3C2-2B1D-4C07-BCE7-C566C016C0A6}" type="pres">
      <dgm:prSet presAssocID="{86CF5029-F0B5-4012-90FB-747C32D0DD19}" presName="textNode" presStyleLbl="node1" presStyleIdx="0" presStyleCnt="6">
        <dgm:presLayoutVars>
          <dgm:bulletEnabled val="1"/>
        </dgm:presLayoutVars>
      </dgm:prSet>
      <dgm:spPr/>
    </dgm:pt>
    <dgm:pt modelId="{00D0F245-1C18-4B55-A83F-442EBCE14007}" type="pres">
      <dgm:prSet presAssocID="{4E6BFF35-1D68-4196-9587-54D2E6354CDB}" presName="sibTrans" presStyleCnt="0"/>
      <dgm:spPr/>
    </dgm:pt>
    <dgm:pt modelId="{1B225683-E15B-48D1-AD21-19BF76E2DCBA}" type="pres">
      <dgm:prSet presAssocID="{7DC30417-330D-4BC7-8D87-D1F791F35E04}" presName="textNode" presStyleLbl="node1" presStyleIdx="1" presStyleCnt="6">
        <dgm:presLayoutVars>
          <dgm:bulletEnabled val="1"/>
        </dgm:presLayoutVars>
      </dgm:prSet>
      <dgm:spPr/>
    </dgm:pt>
    <dgm:pt modelId="{BF3EC063-F350-45E5-AD7C-20FA2A79BD0D}" type="pres">
      <dgm:prSet presAssocID="{E03F3E36-1255-4CA8-BC5E-45567D8C12EB}" presName="sibTrans" presStyleCnt="0"/>
      <dgm:spPr/>
    </dgm:pt>
    <dgm:pt modelId="{EEAA3AD7-6DAF-495D-95C6-F863089F931B}" type="pres">
      <dgm:prSet presAssocID="{E4769E01-9B48-4F06-9F1A-1FF90CF0D0AE}" presName="textNode" presStyleLbl="node1" presStyleIdx="2" presStyleCnt="6">
        <dgm:presLayoutVars>
          <dgm:bulletEnabled val="1"/>
        </dgm:presLayoutVars>
      </dgm:prSet>
      <dgm:spPr/>
    </dgm:pt>
    <dgm:pt modelId="{1921D785-1BCC-440F-986E-959421B1602C}" type="pres">
      <dgm:prSet presAssocID="{4135309C-6E0F-4357-86CE-257AD4BDC183}" presName="sibTrans" presStyleCnt="0"/>
      <dgm:spPr/>
    </dgm:pt>
    <dgm:pt modelId="{4D514FB4-7A19-43F4-B553-7991AF90FFB6}" type="pres">
      <dgm:prSet presAssocID="{951A0A88-635A-44AC-B0F0-AA8E4550303F}" presName="textNode" presStyleLbl="node1" presStyleIdx="3" presStyleCnt="6">
        <dgm:presLayoutVars>
          <dgm:bulletEnabled val="1"/>
        </dgm:presLayoutVars>
      </dgm:prSet>
      <dgm:spPr/>
    </dgm:pt>
    <dgm:pt modelId="{EB8EACAC-8949-47B7-B08C-5A9A10F9D7BE}" type="pres">
      <dgm:prSet presAssocID="{9D57A167-7A45-4E2D-A035-D1BDD115D5D2}" presName="sibTrans" presStyleCnt="0"/>
      <dgm:spPr/>
    </dgm:pt>
    <dgm:pt modelId="{4A827F15-6FF2-457D-AB3B-676160D4D645}" type="pres">
      <dgm:prSet presAssocID="{DEF23103-0A55-41ED-9157-A3DCC1331D8C}" presName="textNode" presStyleLbl="node1" presStyleIdx="4" presStyleCnt="6">
        <dgm:presLayoutVars>
          <dgm:bulletEnabled val="1"/>
        </dgm:presLayoutVars>
      </dgm:prSet>
      <dgm:spPr/>
    </dgm:pt>
    <dgm:pt modelId="{F505098A-1F74-4EAE-AC84-689EC712688C}" type="pres">
      <dgm:prSet presAssocID="{2F4727BD-0186-459F-B989-6B773B34E3E4}" presName="sibTrans" presStyleCnt="0"/>
      <dgm:spPr/>
    </dgm:pt>
    <dgm:pt modelId="{DECC5DDB-9E30-42AD-BD50-D7890B2BADCA}" type="pres">
      <dgm:prSet presAssocID="{6098D3FF-1FCC-4D53-AEE6-BE2DE3FD4879}" presName="textNode" presStyleLbl="node1" presStyleIdx="5" presStyleCnt="6">
        <dgm:presLayoutVars>
          <dgm:bulletEnabled val="1"/>
        </dgm:presLayoutVars>
      </dgm:prSet>
      <dgm:spPr/>
    </dgm:pt>
  </dgm:ptLst>
  <dgm:cxnLst>
    <dgm:cxn modelId="{A9BC7304-5478-48C0-9A17-AA2222064D05}" type="presOf" srcId="{7DC30417-330D-4BC7-8D87-D1F791F35E04}" destId="{1B225683-E15B-48D1-AD21-19BF76E2DCBA}" srcOrd="0" destOrd="0" presId="urn:microsoft.com/office/officeart/2005/8/layout/hProcess9"/>
    <dgm:cxn modelId="{A692B30A-B598-44BD-A362-F85392ADDAA4}" type="presOf" srcId="{86CF5029-F0B5-4012-90FB-747C32D0DD19}" destId="{A58DB3C2-2B1D-4C07-BCE7-C566C016C0A6}" srcOrd="0" destOrd="0" presId="urn:microsoft.com/office/officeart/2005/8/layout/hProcess9"/>
    <dgm:cxn modelId="{5F2DE413-533A-4F41-B721-480DAF0B912F}" srcId="{F58C7C26-663F-4A7D-87DC-8CAE43C84CDF}" destId="{7DC30417-330D-4BC7-8D87-D1F791F35E04}" srcOrd="1" destOrd="0" parTransId="{8C32D568-AFD2-4E54-ACEC-1990CE7CEA61}" sibTransId="{E03F3E36-1255-4CA8-BC5E-45567D8C12EB}"/>
    <dgm:cxn modelId="{8638992C-99D6-4BDB-8C6B-9424434B7A7E}" type="presOf" srcId="{E4769E01-9B48-4F06-9F1A-1FF90CF0D0AE}" destId="{EEAA3AD7-6DAF-495D-95C6-F863089F931B}" srcOrd="0" destOrd="0" presId="urn:microsoft.com/office/officeart/2005/8/layout/hProcess9"/>
    <dgm:cxn modelId="{50B23863-861F-4C4E-94A1-7318B6EF4233}" srcId="{F58C7C26-663F-4A7D-87DC-8CAE43C84CDF}" destId="{6098D3FF-1FCC-4D53-AEE6-BE2DE3FD4879}" srcOrd="5" destOrd="0" parTransId="{40D76419-0792-41F4-9853-9F0F616C9243}" sibTransId="{5A2EE36A-F36F-4FC3-880E-B5AE2FC2B94F}"/>
    <dgm:cxn modelId="{EE841C51-1A2F-41F8-BB24-B70936D8E872}" srcId="{F58C7C26-663F-4A7D-87DC-8CAE43C84CDF}" destId="{951A0A88-635A-44AC-B0F0-AA8E4550303F}" srcOrd="3" destOrd="0" parTransId="{0B69FFE3-F8A3-4D17-A5BD-C9F8A850F913}" sibTransId="{9D57A167-7A45-4E2D-A035-D1BDD115D5D2}"/>
    <dgm:cxn modelId="{2CB5D953-8AFD-495A-B586-808490043F06}" type="presOf" srcId="{6098D3FF-1FCC-4D53-AEE6-BE2DE3FD4879}" destId="{DECC5DDB-9E30-42AD-BD50-D7890B2BADCA}" srcOrd="0" destOrd="0" presId="urn:microsoft.com/office/officeart/2005/8/layout/hProcess9"/>
    <dgm:cxn modelId="{857CC385-5E77-438A-A9AD-C957919837E7}" srcId="{F58C7C26-663F-4A7D-87DC-8CAE43C84CDF}" destId="{86CF5029-F0B5-4012-90FB-747C32D0DD19}" srcOrd="0" destOrd="0" parTransId="{7D3C4829-9119-478D-8A1C-B9826812727E}" sibTransId="{4E6BFF35-1D68-4196-9587-54D2E6354CDB}"/>
    <dgm:cxn modelId="{A1482688-6DB8-409A-B021-90F2A7DA63DE}" type="presOf" srcId="{951A0A88-635A-44AC-B0F0-AA8E4550303F}" destId="{4D514FB4-7A19-43F4-B553-7991AF90FFB6}" srcOrd="0" destOrd="0" presId="urn:microsoft.com/office/officeart/2005/8/layout/hProcess9"/>
    <dgm:cxn modelId="{22FEEBB9-4493-4ADF-9C52-1EA0186A5ED2}" srcId="{F58C7C26-663F-4A7D-87DC-8CAE43C84CDF}" destId="{E4769E01-9B48-4F06-9F1A-1FF90CF0D0AE}" srcOrd="2" destOrd="0" parTransId="{6C9DE596-BD8A-40E7-B32B-DDE63393C469}" sibTransId="{4135309C-6E0F-4357-86CE-257AD4BDC183}"/>
    <dgm:cxn modelId="{4880A5C0-F77A-4266-B230-A231AEBDC26D}" type="presOf" srcId="{F58C7C26-663F-4A7D-87DC-8CAE43C84CDF}" destId="{9E541129-92A0-4B31-AA8F-6F94630C3126}" srcOrd="0" destOrd="0" presId="urn:microsoft.com/office/officeart/2005/8/layout/hProcess9"/>
    <dgm:cxn modelId="{A263D2DB-9A71-4EA7-BB7C-3942C887CB07}" type="presOf" srcId="{DEF23103-0A55-41ED-9157-A3DCC1331D8C}" destId="{4A827F15-6FF2-457D-AB3B-676160D4D645}" srcOrd="0" destOrd="0" presId="urn:microsoft.com/office/officeart/2005/8/layout/hProcess9"/>
    <dgm:cxn modelId="{ED1D0FE9-3536-4355-9CC4-AE6E129F623E}" srcId="{F58C7C26-663F-4A7D-87DC-8CAE43C84CDF}" destId="{DEF23103-0A55-41ED-9157-A3DCC1331D8C}" srcOrd="4" destOrd="0" parTransId="{D60A44E9-6C02-4B4D-85F8-B11CEAB81BF2}" sibTransId="{2F4727BD-0186-459F-B989-6B773B34E3E4}"/>
    <dgm:cxn modelId="{863882AD-3660-45A9-B3D4-18B6C9B982E0}" type="presParOf" srcId="{9E541129-92A0-4B31-AA8F-6F94630C3126}" destId="{75419C12-FE97-4314-920A-98DAAF3238A8}" srcOrd="0" destOrd="0" presId="urn:microsoft.com/office/officeart/2005/8/layout/hProcess9"/>
    <dgm:cxn modelId="{E2F61808-6917-4C3B-BEBB-5794FDC07341}" type="presParOf" srcId="{9E541129-92A0-4B31-AA8F-6F94630C3126}" destId="{6D9968E8-EF7C-4371-B225-786B38CE51F3}" srcOrd="1" destOrd="0" presId="urn:microsoft.com/office/officeart/2005/8/layout/hProcess9"/>
    <dgm:cxn modelId="{44068C96-0DAA-484C-8A7B-119B1C9B2986}" type="presParOf" srcId="{6D9968E8-EF7C-4371-B225-786B38CE51F3}" destId="{A58DB3C2-2B1D-4C07-BCE7-C566C016C0A6}" srcOrd="0" destOrd="0" presId="urn:microsoft.com/office/officeart/2005/8/layout/hProcess9"/>
    <dgm:cxn modelId="{AE8D89CB-8BE1-49F9-9093-0CDF7D69DC06}" type="presParOf" srcId="{6D9968E8-EF7C-4371-B225-786B38CE51F3}" destId="{00D0F245-1C18-4B55-A83F-442EBCE14007}" srcOrd="1" destOrd="0" presId="urn:microsoft.com/office/officeart/2005/8/layout/hProcess9"/>
    <dgm:cxn modelId="{D9C7D492-22C3-468D-BBF3-43A96E485163}" type="presParOf" srcId="{6D9968E8-EF7C-4371-B225-786B38CE51F3}" destId="{1B225683-E15B-48D1-AD21-19BF76E2DCBA}" srcOrd="2" destOrd="0" presId="urn:microsoft.com/office/officeart/2005/8/layout/hProcess9"/>
    <dgm:cxn modelId="{ECAE5317-528F-4A65-93D7-FAC8AB27B97C}" type="presParOf" srcId="{6D9968E8-EF7C-4371-B225-786B38CE51F3}" destId="{BF3EC063-F350-45E5-AD7C-20FA2A79BD0D}" srcOrd="3" destOrd="0" presId="urn:microsoft.com/office/officeart/2005/8/layout/hProcess9"/>
    <dgm:cxn modelId="{5B9656BC-8990-42DF-AFAC-CCD0E50E1891}" type="presParOf" srcId="{6D9968E8-EF7C-4371-B225-786B38CE51F3}" destId="{EEAA3AD7-6DAF-495D-95C6-F863089F931B}" srcOrd="4" destOrd="0" presId="urn:microsoft.com/office/officeart/2005/8/layout/hProcess9"/>
    <dgm:cxn modelId="{C73003DB-346D-45E7-A023-43782C5D0951}" type="presParOf" srcId="{6D9968E8-EF7C-4371-B225-786B38CE51F3}" destId="{1921D785-1BCC-440F-986E-959421B1602C}" srcOrd="5" destOrd="0" presId="urn:microsoft.com/office/officeart/2005/8/layout/hProcess9"/>
    <dgm:cxn modelId="{C0D5143D-35F6-4FCA-94F3-98B70E22E52F}" type="presParOf" srcId="{6D9968E8-EF7C-4371-B225-786B38CE51F3}" destId="{4D514FB4-7A19-43F4-B553-7991AF90FFB6}" srcOrd="6" destOrd="0" presId="urn:microsoft.com/office/officeart/2005/8/layout/hProcess9"/>
    <dgm:cxn modelId="{C38EB4F2-4F66-43DC-801B-B8A750222D0E}" type="presParOf" srcId="{6D9968E8-EF7C-4371-B225-786B38CE51F3}" destId="{EB8EACAC-8949-47B7-B08C-5A9A10F9D7BE}" srcOrd="7" destOrd="0" presId="urn:microsoft.com/office/officeart/2005/8/layout/hProcess9"/>
    <dgm:cxn modelId="{E2C2996E-54D8-4331-B9EE-589FE7C5D068}" type="presParOf" srcId="{6D9968E8-EF7C-4371-B225-786B38CE51F3}" destId="{4A827F15-6FF2-457D-AB3B-676160D4D645}" srcOrd="8" destOrd="0" presId="urn:microsoft.com/office/officeart/2005/8/layout/hProcess9"/>
    <dgm:cxn modelId="{612D9312-EA66-4E17-AAA4-8BD689CF0BE6}" type="presParOf" srcId="{6D9968E8-EF7C-4371-B225-786B38CE51F3}" destId="{F505098A-1F74-4EAE-AC84-689EC712688C}" srcOrd="9" destOrd="0" presId="urn:microsoft.com/office/officeart/2005/8/layout/hProcess9"/>
    <dgm:cxn modelId="{48597814-8F6A-4E0B-AB11-9990CE4AAFFE}" type="presParOf" srcId="{6D9968E8-EF7C-4371-B225-786B38CE51F3}" destId="{DECC5DDB-9E30-42AD-BD50-D7890B2BADCA}" srcOrd="1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CFFABF-3BF2-4347-BECE-F8C2FFA4BBD5}">
      <dsp:nvSpPr>
        <dsp:cNvPr id="0" name=""/>
        <dsp:cNvSpPr/>
      </dsp:nvSpPr>
      <dsp:spPr>
        <a:xfrm rot="5400000">
          <a:off x="300474" y="1164702"/>
          <a:ext cx="893477" cy="1486726"/>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99E8B9C-D6A6-4609-A2C8-8BF05B083D8F}">
      <dsp:nvSpPr>
        <dsp:cNvPr id="0" name=""/>
        <dsp:cNvSpPr/>
      </dsp:nvSpPr>
      <dsp:spPr>
        <a:xfrm>
          <a:off x="151331" y="1608913"/>
          <a:ext cx="1342224" cy="11765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US" sz="1700" kern="1200" dirty="0"/>
            <a:t>Risk Identification</a:t>
          </a:r>
        </a:p>
      </dsp:txBody>
      <dsp:txXfrm>
        <a:off x="151331" y="1608913"/>
        <a:ext cx="1342224" cy="1176538"/>
      </dsp:txXfrm>
    </dsp:sp>
    <dsp:sp modelId="{D40279D7-69E9-462A-B16A-FA5E80299B0A}">
      <dsp:nvSpPr>
        <dsp:cNvPr id="0" name=""/>
        <dsp:cNvSpPr/>
      </dsp:nvSpPr>
      <dsp:spPr>
        <a:xfrm>
          <a:off x="1240306" y="1055248"/>
          <a:ext cx="253249" cy="253249"/>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B01DC80-B816-41F4-88F4-F23D542EEA01}">
      <dsp:nvSpPr>
        <dsp:cNvPr id="0" name=""/>
        <dsp:cNvSpPr/>
      </dsp:nvSpPr>
      <dsp:spPr>
        <a:xfrm rot="5400000">
          <a:off x="1943620" y="758104"/>
          <a:ext cx="893477" cy="1486726"/>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72A1E8-D0D2-4CD3-8B6F-8336BAAA07A4}">
      <dsp:nvSpPr>
        <dsp:cNvPr id="0" name=""/>
        <dsp:cNvSpPr/>
      </dsp:nvSpPr>
      <dsp:spPr>
        <a:xfrm>
          <a:off x="1794476" y="1202315"/>
          <a:ext cx="1342224" cy="11765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US" sz="1700" kern="1200" dirty="0"/>
            <a:t>Risk Analysis</a:t>
          </a:r>
        </a:p>
      </dsp:txBody>
      <dsp:txXfrm>
        <a:off x="1794476" y="1202315"/>
        <a:ext cx="1342224" cy="1176538"/>
      </dsp:txXfrm>
    </dsp:sp>
    <dsp:sp modelId="{05BC1B63-1A32-450F-9935-615D4C591A58}">
      <dsp:nvSpPr>
        <dsp:cNvPr id="0" name=""/>
        <dsp:cNvSpPr/>
      </dsp:nvSpPr>
      <dsp:spPr>
        <a:xfrm>
          <a:off x="2883451" y="648650"/>
          <a:ext cx="253249" cy="253249"/>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2EE6559-C0A3-48DE-9698-F3B237322A73}">
      <dsp:nvSpPr>
        <dsp:cNvPr id="0" name=""/>
        <dsp:cNvSpPr/>
      </dsp:nvSpPr>
      <dsp:spPr>
        <a:xfrm rot="5400000">
          <a:off x="3586765" y="351506"/>
          <a:ext cx="893477" cy="1486726"/>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EA30B03-6A6F-4D9A-89DC-5A29868821FD}">
      <dsp:nvSpPr>
        <dsp:cNvPr id="0" name=""/>
        <dsp:cNvSpPr/>
      </dsp:nvSpPr>
      <dsp:spPr>
        <a:xfrm>
          <a:off x="3437621" y="795717"/>
          <a:ext cx="1342224" cy="11765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US" sz="1700" kern="1200" dirty="0"/>
            <a:t>Risk Evaluation</a:t>
          </a:r>
        </a:p>
      </dsp:txBody>
      <dsp:txXfrm>
        <a:off x="3437621" y="795717"/>
        <a:ext cx="1342224" cy="117653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AA6DF5-FC25-476A-9E34-4290CCAD1D99}">
      <dsp:nvSpPr>
        <dsp:cNvPr id="0" name=""/>
        <dsp:cNvSpPr/>
      </dsp:nvSpPr>
      <dsp:spPr>
        <a:xfrm>
          <a:off x="0" y="3344446"/>
          <a:ext cx="6807333" cy="2194318"/>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206248" rIns="206248" bIns="206248" numCol="1" spcCol="1270" anchor="ctr" anchorCtr="0">
          <a:noAutofit/>
        </a:bodyPr>
        <a:lstStyle/>
        <a:p>
          <a:pPr marL="0" lvl="0" indent="0" algn="ctr" defTabSz="1289050">
            <a:lnSpc>
              <a:spcPct val="90000"/>
            </a:lnSpc>
            <a:spcBef>
              <a:spcPct val="0"/>
            </a:spcBef>
            <a:spcAft>
              <a:spcPct val="35000"/>
            </a:spcAft>
            <a:buNone/>
          </a:pPr>
          <a:r>
            <a:rPr lang="en-US" sz="2900" kern="1200"/>
            <a:t>The better the risk is understood, the more likely it can be analyzed, evaluated and controlled.</a:t>
          </a:r>
        </a:p>
      </dsp:txBody>
      <dsp:txXfrm>
        <a:off x="0" y="3344446"/>
        <a:ext cx="6807333" cy="2194318"/>
      </dsp:txXfrm>
    </dsp:sp>
    <dsp:sp modelId="{77878912-C947-4FEA-B8EB-6549A1B89D63}">
      <dsp:nvSpPr>
        <dsp:cNvPr id="0" name=""/>
        <dsp:cNvSpPr/>
      </dsp:nvSpPr>
      <dsp:spPr>
        <a:xfrm rot="10800000">
          <a:off x="0" y="2498"/>
          <a:ext cx="6807333" cy="3374862"/>
        </a:xfrm>
        <a:prstGeom prst="upArrowCallou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206248" rIns="206248" bIns="206248" numCol="1" spcCol="1270" anchor="ctr" anchorCtr="0">
          <a:noAutofit/>
        </a:bodyPr>
        <a:lstStyle/>
        <a:p>
          <a:pPr marL="0" lvl="0" indent="0" algn="ctr" defTabSz="1289050">
            <a:lnSpc>
              <a:spcPct val="90000"/>
            </a:lnSpc>
            <a:spcBef>
              <a:spcPct val="0"/>
            </a:spcBef>
            <a:spcAft>
              <a:spcPct val="35000"/>
            </a:spcAft>
            <a:buNone/>
          </a:pPr>
          <a:r>
            <a:rPr lang="en-US" sz="2900" kern="1200"/>
            <a:t>Success dependent upon identification of: </a:t>
          </a:r>
        </a:p>
      </dsp:txBody>
      <dsp:txXfrm rot="-10800000">
        <a:off x="0" y="2498"/>
        <a:ext cx="6807333" cy="1184576"/>
      </dsp:txXfrm>
    </dsp:sp>
    <dsp:sp modelId="{182B35F1-F373-4DEB-8215-0E51B304EDD2}">
      <dsp:nvSpPr>
        <dsp:cNvPr id="0" name=""/>
        <dsp:cNvSpPr/>
      </dsp:nvSpPr>
      <dsp:spPr>
        <a:xfrm>
          <a:off x="3323" y="1187075"/>
          <a:ext cx="1133447" cy="1009083"/>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r>
            <a:rPr lang="en-US" sz="1200" kern="1200"/>
            <a:t>risk source, </a:t>
          </a:r>
        </a:p>
      </dsp:txBody>
      <dsp:txXfrm>
        <a:off x="3323" y="1187075"/>
        <a:ext cx="1133447" cy="1009083"/>
      </dsp:txXfrm>
    </dsp:sp>
    <dsp:sp modelId="{5EB52EA4-8338-46A5-A9B1-6207FE2B96C8}">
      <dsp:nvSpPr>
        <dsp:cNvPr id="0" name=""/>
        <dsp:cNvSpPr/>
      </dsp:nvSpPr>
      <dsp:spPr>
        <a:xfrm>
          <a:off x="1136771" y="1187075"/>
          <a:ext cx="1133447" cy="1009083"/>
        </a:xfrm>
        <a:prstGeom prst="rect">
          <a:avLst/>
        </a:prstGeom>
        <a:solidFill>
          <a:schemeClr val="accent5">
            <a:tint val="40000"/>
            <a:alpha val="90000"/>
            <a:hueOff val="-1347952"/>
            <a:satOff val="-4566"/>
            <a:lumOff val="-586"/>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r>
            <a:rPr lang="en-US" sz="1200" kern="1200"/>
            <a:t>risk drivers, </a:t>
          </a:r>
        </a:p>
      </dsp:txBody>
      <dsp:txXfrm>
        <a:off x="1136771" y="1187075"/>
        <a:ext cx="1133447" cy="1009083"/>
      </dsp:txXfrm>
    </dsp:sp>
    <dsp:sp modelId="{6F7DA63B-A720-41AE-9F60-F96AA849828C}">
      <dsp:nvSpPr>
        <dsp:cNvPr id="0" name=""/>
        <dsp:cNvSpPr/>
      </dsp:nvSpPr>
      <dsp:spPr>
        <a:xfrm>
          <a:off x="2270218" y="1187075"/>
          <a:ext cx="1133447" cy="1009083"/>
        </a:xfrm>
        <a:prstGeom prst="rect">
          <a:avLst/>
        </a:prstGeom>
        <a:solidFill>
          <a:schemeClr val="accent5">
            <a:tint val="40000"/>
            <a:alpha val="90000"/>
            <a:hueOff val="-2695905"/>
            <a:satOff val="-9133"/>
            <a:lumOff val="-1171"/>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r>
            <a:rPr lang="en-US" sz="1200" kern="1200"/>
            <a:t>causes or triggers, </a:t>
          </a:r>
        </a:p>
      </dsp:txBody>
      <dsp:txXfrm>
        <a:off x="2270218" y="1187075"/>
        <a:ext cx="1133447" cy="1009083"/>
      </dsp:txXfrm>
    </dsp:sp>
    <dsp:sp modelId="{74645705-21A7-4F92-8F71-0FD5E07DCD82}">
      <dsp:nvSpPr>
        <dsp:cNvPr id="0" name=""/>
        <dsp:cNvSpPr/>
      </dsp:nvSpPr>
      <dsp:spPr>
        <a:xfrm>
          <a:off x="3403666" y="1187075"/>
          <a:ext cx="1133447" cy="1009083"/>
        </a:xfrm>
        <a:prstGeom prst="rect">
          <a:avLst/>
        </a:prstGeom>
        <a:solidFill>
          <a:schemeClr val="accent5">
            <a:tint val="40000"/>
            <a:alpha val="90000"/>
            <a:hueOff val="-4043857"/>
            <a:satOff val="-13699"/>
            <a:lumOff val="-1757"/>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r>
            <a:rPr lang="en-US" sz="1200" kern="1200"/>
            <a:t>exposures, </a:t>
          </a:r>
        </a:p>
      </dsp:txBody>
      <dsp:txXfrm>
        <a:off x="3403666" y="1187075"/>
        <a:ext cx="1133447" cy="1009083"/>
      </dsp:txXfrm>
    </dsp:sp>
    <dsp:sp modelId="{4675BED7-7768-4267-8FEA-021558331624}">
      <dsp:nvSpPr>
        <dsp:cNvPr id="0" name=""/>
        <dsp:cNvSpPr/>
      </dsp:nvSpPr>
      <dsp:spPr>
        <a:xfrm>
          <a:off x="4537114" y="1187075"/>
          <a:ext cx="1133447" cy="1009083"/>
        </a:xfrm>
        <a:prstGeom prst="rect">
          <a:avLst/>
        </a:prstGeom>
        <a:solidFill>
          <a:schemeClr val="accent5">
            <a:tint val="40000"/>
            <a:alpha val="90000"/>
            <a:hueOff val="-5391810"/>
            <a:satOff val="-18266"/>
            <a:lumOff val="-2342"/>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r>
            <a:rPr lang="en-US" sz="1200" kern="1200"/>
            <a:t>existing controls and </a:t>
          </a:r>
        </a:p>
      </dsp:txBody>
      <dsp:txXfrm>
        <a:off x="4537114" y="1187075"/>
        <a:ext cx="1133447" cy="1009083"/>
      </dsp:txXfrm>
    </dsp:sp>
    <dsp:sp modelId="{14B5FEA2-4D0B-47A3-9FA7-7F1BE08168E3}">
      <dsp:nvSpPr>
        <dsp:cNvPr id="0" name=""/>
        <dsp:cNvSpPr/>
      </dsp:nvSpPr>
      <dsp:spPr>
        <a:xfrm>
          <a:off x="5670561" y="1187075"/>
          <a:ext cx="1133447" cy="1009083"/>
        </a:xfrm>
        <a:prstGeom prst="rect">
          <a:avLst/>
        </a:prstGeom>
        <a:solidFill>
          <a:schemeClr val="accent5">
            <a:tint val="40000"/>
            <a:alpha val="90000"/>
            <a:hueOff val="-6739762"/>
            <a:satOff val="-22832"/>
            <a:lumOff val="-2928"/>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marL="0" lvl="0" indent="0" algn="ctr" defTabSz="533400">
            <a:lnSpc>
              <a:spcPct val="90000"/>
            </a:lnSpc>
            <a:spcBef>
              <a:spcPct val="0"/>
            </a:spcBef>
            <a:spcAft>
              <a:spcPct val="35000"/>
            </a:spcAft>
            <a:buNone/>
          </a:pPr>
          <a:r>
            <a:rPr lang="en-US" sz="1200" kern="1200"/>
            <a:t>potential consequences.  </a:t>
          </a:r>
        </a:p>
      </dsp:txBody>
      <dsp:txXfrm>
        <a:off x="5670561" y="1187075"/>
        <a:ext cx="1133447" cy="100908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1738E8-A4A6-41C8-81E1-1ED85A9FBF59}">
      <dsp:nvSpPr>
        <dsp:cNvPr id="0" name=""/>
        <dsp:cNvSpPr/>
      </dsp:nvSpPr>
      <dsp:spPr>
        <a:xfrm>
          <a:off x="697069" y="106"/>
          <a:ext cx="1565575" cy="1565575"/>
        </a:xfrm>
        <a:prstGeom prst="ellipse">
          <a:avLst/>
        </a:prstGeom>
        <a:solidFill>
          <a:schemeClr val="accent2">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F42B15FC-AAD0-4544-9DDA-FD6FEDA4E779}">
      <dsp:nvSpPr>
        <dsp:cNvPr id="0" name=""/>
        <dsp:cNvSpPr/>
      </dsp:nvSpPr>
      <dsp:spPr>
        <a:xfrm>
          <a:off x="1479857" y="106"/>
          <a:ext cx="8352918" cy="15655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4450" rIns="0" bIns="44450" numCol="1" spcCol="1270" anchor="ctr" anchorCtr="0">
          <a:noAutofit/>
        </a:bodyPr>
        <a:lstStyle/>
        <a:p>
          <a:pPr marL="0" lvl="0" indent="0" algn="l" defTabSz="1555750">
            <a:lnSpc>
              <a:spcPct val="90000"/>
            </a:lnSpc>
            <a:spcBef>
              <a:spcPct val="0"/>
            </a:spcBef>
            <a:spcAft>
              <a:spcPct val="35000"/>
            </a:spcAft>
            <a:buNone/>
          </a:pPr>
          <a:r>
            <a:rPr lang="en-US" sz="3500" kern="1200" dirty="0"/>
            <a:t>More than simply identifying hazards or risk sources</a:t>
          </a:r>
        </a:p>
      </dsp:txBody>
      <dsp:txXfrm>
        <a:off x="1479857" y="106"/>
        <a:ext cx="8352918" cy="1565575"/>
      </dsp:txXfrm>
    </dsp:sp>
    <dsp:sp modelId="{A31670DD-2023-44BF-B04B-026E17E6C40F}">
      <dsp:nvSpPr>
        <dsp:cNvPr id="0" name=""/>
        <dsp:cNvSpPr/>
      </dsp:nvSpPr>
      <dsp:spPr>
        <a:xfrm>
          <a:off x="697069" y="1565682"/>
          <a:ext cx="1565575" cy="1565575"/>
        </a:xfrm>
        <a:prstGeom prst="ellipse">
          <a:avLst/>
        </a:prstGeom>
        <a:solidFill>
          <a:schemeClr val="accent2">
            <a:alpha val="50000"/>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3A6E8D44-90CB-4AFE-89CE-A9E81ADF8911}">
      <dsp:nvSpPr>
        <dsp:cNvPr id="0" name=""/>
        <dsp:cNvSpPr/>
      </dsp:nvSpPr>
      <dsp:spPr>
        <a:xfrm>
          <a:off x="1479857" y="1565682"/>
          <a:ext cx="8352918" cy="15655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4450" rIns="0" bIns="44450" numCol="1" spcCol="1270" anchor="ctr" anchorCtr="0">
          <a:noAutofit/>
        </a:bodyPr>
        <a:lstStyle/>
        <a:p>
          <a:pPr marL="0" lvl="0" indent="0" algn="l" defTabSz="1555750">
            <a:lnSpc>
              <a:spcPct val="90000"/>
            </a:lnSpc>
            <a:spcBef>
              <a:spcPct val="0"/>
            </a:spcBef>
            <a:spcAft>
              <a:spcPct val="35000"/>
            </a:spcAft>
            <a:buNone/>
          </a:pPr>
          <a:r>
            <a:rPr lang="en-US" sz="3500" kern="1200" dirty="0"/>
            <a:t>It involves identifying and describing the uncertainties and their effects, the related circumstances or concerns</a:t>
          </a:r>
        </a:p>
      </dsp:txBody>
      <dsp:txXfrm>
        <a:off x="1479857" y="1565682"/>
        <a:ext cx="8352918" cy="15655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65A4FC-88ED-4746-89B5-649C4BDB19DE}">
      <dsp:nvSpPr>
        <dsp:cNvPr id="0" name=""/>
        <dsp:cNvSpPr/>
      </dsp:nvSpPr>
      <dsp:spPr>
        <a:xfrm>
          <a:off x="0" y="64781"/>
          <a:ext cx="6414370" cy="206973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dirty="0"/>
            <a:t>“The purpose of risk identification is to find, recognize and describe risks that might </a:t>
          </a:r>
          <a:r>
            <a:rPr lang="en-US" sz="2900" i="1" kern="1200" dirty="0"/>
            <a:t>help or prevent</a:t>
          </a:r>
          <a:r>
            <a:rPr lang="en-US" sz="2900" kern="1200" dirty="0"/>
            <a:t> an organization from achieving its objectives.” </a:t>
          </a:r>
        </a:p>
      </dsp:txBody>
      <dsp:txXfrm>
        <a:off x="101036" y="165817"/>
        <a:ext cx="6212298" cy="1867658"/>
      </dsp:txXfrm>
    </dsp:sp>
    <dsp:sp modelId="{851CA5EB-87CC-45A5-8EFD-4E025DB289C5}">
      <dsp:nvSpPr>
        <dsp:cNvPr id="0" name=""/>
        <dsp:cNvSpPr/>
      </dsp:nvSpPr>
      <dsp:spPr>
        <a:xfrm>
          <a:off x="0" y="2218031"/>
          <a:ext cx="6414370" cy="206973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kern="1200" dirty="0"/>
            <a:t>Organizations must be able to manage both pure risks and speculative risks </a:t>
          </a:r>
        </a:p>
      </dsp:txBody>
      <dsp:txXfrm>
        <a:off x="101036" y="2319067"/>
        <a:ext cx="6212298" cy="186765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86B367-A367-4688-AE47-467D0AADF0FA}">
      <dsp:nvSpPr>
        <dsp:cNvPr id="0" name=""/>
        <dsp:cNvSpPr/>
      </dsp:nvSpPr>
      <dsp:spPr>
        <a:xfrm>
          <a:off x="0" y="0"/>
          <a:ext cx="5837750"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652C2F5-133C-467C-BE35-B38CD76F0AB3}">
      <dsp:nvSpPr>
        <dsp:cNvPr id="0" name=""/>
        <dsp:cNvSpPr/>
      </dsp:nvSpPr>
      <dsp:spPr>
        <a:xfrm>
          <a:off x="0" y="0"/>
          <a:ext cx="5837750" cy="15118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kern="1200" dirty="0"/>
            <a:t>“Identifying risk enables uncertainty to be explicitly taken into account”, both beneficial and detrimental dependent upon the context and scope of the effort</a:t>
          </a:r>
        </a:p>
      </dsp:txBody>
      <dsp:txXfrm>
        <a:off x="0" y="0"/>
        <a:ext cx="5837750" cy="1511851"/>
      </dsp:txXfrm>
    </dsp:sp>
    <dsp:sp modelId="{33C5D339-55A1-43A7-BC24-139163781883}">
      <dsp:nvSpPr>
        <dsp:cNvPr id="0" name=""/>
        <dsp:cNvSpPr/>
      </dsp:nvSpPr>
      <dsp:spPr>
        <a:xfrm>
          <a:off x="0" y="1511851"/>
          <a:ext cx="5837750" cy="0"/>
        </a:xfrm>
        <a:prstGeom prst="lin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6350" cap="flat" cmpd="sng" algn="ctr">
          <a:solidFill>
            <a:schemeClr val="accent3">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3988749-8563-4948-9C19-AB3874591870}">
      <dsp:nvSpPr>
        <dsp:cNvPr id="0" name=""/>
        <dsp:cNvSpPr/>
      </dsp:nvSpPr>
      <dsp:spPr>
        <a:xfrm>
          <a:off x="0" y="1511851"/>
          <a:ext cx="5837750" cy="15118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kern="1200" dirty="0"/>
            <a:t>Risks should be identified as early as possible so that any unacceptable risks are known and addressed. </a:t>
          </a:r>
        </a:p>
      </dsp:txBody>
      <dsp:txXfrm>
        <a:off x="0" y="1511851"/>
        <a:ext cx="5837750" cy="151185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19B33F-F328-4405-9971-5922C1C07433}">
      <dsp:nvSpPr>
        <dsp:cNvPr id="0" name=""/>
        <dsp:cNvSpPr/>
      </dsp:nvSpPr>
      <dsp:spPr>
        <a:xfrm>
          <a:off x="0" y="0"/>
          <a:ext cx="5837750"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A9481156-4107-40FF-9F79-E65EAE9D340C}">
      <dsp:nvSpPr>
        <dsp:cNvPr id="0" name=""/>
        <dsp:cNvSpPr/>
      </dsp:nvSpPr>
      <dsp:spPr>
        <a:xfrm>
          <a:off x="0" y="0"/>
          <a:ext cx="5837750" cy="15118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kern="1200" dirty="0"/>
            <a:t>Ascertain “the sources and nature of risk and the effect of uncertainty on achieving the organization’s objectives”</a:t>
          </a:r>
        </a:p>
      </dsp:txBody>
      <dsp:txXfrm>
        <a:off x="0" y="0"/>
        <a:ext cx="5837750" cy="1511851"/>
      </dsp:txXfrm>
    </dsp:sp>
    <dsp:sp modelId="{617CA6E0-1303-48BE-9EB1-F3C1CA7592AB}">
      <dsp:nvSpPr>
        <dsp:cNvPr id="0" name=""/>
        <dsp:cNvSpPr/>
      </dsp:nvSpPr>
      <dsp:spPr>
        <a:xfrm>
          <a:off x="0" y="1511851"/>
          <a:ext cx="5837750" cy="0"/>
        </a:xfrm>
        <a:prstGeom prst="line">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511B5F5-54A6-440A-8892-E9142D373A1D}">
      <dsp:nvSpPr>
        <dsp:cNvPr id="0" name=""/>
        <dsp:cNvSpPr/>
      </dsp:nvSpPr>
      <dsp:spPr>
        <a:xfrm>
          <a:off x="0" y="1511851"/>
          <a:ext cx="5837750" cy="15118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t" anchorCtr="0">
          <a:noAutofit/>
        </a:bodyPr>
        <a:lstStyle/>
        <a:p>
          <a:pPr marL="0" lvl="0" indent="0" algn="l" defTabSz="1200150">
            <a:lnSpc>
              <a:spcPct val="90000"/>
            </a:lnSpc>
            <a:spcBef>
              <a:spcPct val="0"/>
            </a:spcBef>
            <a:spcAft>
              <a:spcPct val="35000"/>
            </a:spcAft>
            <a:buNone/>
          </a:pPr>
          <a:r>
            <a:rPr lang="en-US" sz="2700" kern="1200" dirty="0"/>
            <a:t>Identify risk </a:t>
          </a:r>
          <a:r>
            <a:rPr lang="en-US" sz="2700" b="0" u="none" kern="1200" dirty="0"/>
            <a:t>characterization, criticality to the organization, and </a:t>
          </a:r>
          <a:r>
            <a:rPr lang="en-US" sz="2700" b="0" i="0" u="none" kern="1200" dirty="0"/>
            <a:t>potential consequences</a:t>
          </a:r>
        </a:p>
      </dsp:txBody>
      <dsp:txXfrm>
        <a:off x="0" y="1511851"/>
        <a:ext cx="5837750" cy="151185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6F9216-1C38-47D2-AD46-EE78AC5C4D42}">
      <dsp:nvSpPr>
        <dsp:cNvPr id="0" name=""/>
        <dsp:cNvSpPr/>
      </dsp:nvSpPr>
      <dsp:spPr>
        <a:xfrm rot="5400000">
          <a:off x="3379693" y="-1130572"/>
          <a:ext cx="1179952" cy="3736160"/>
        </a:xfrm>
        <a:prstGeom prst="round2SameRect">
          <a:avLst/>
        </a:prstGeom>
        <a:solidFill>
          <a:schemeClr val="accent2">
            <a:alpha val="90000"/>
            <a:tint val="40000"/>
            <a:hueOff val="0"/>
            <a:satOff val="0"/>
            <a:lumOff val="0"/>
            <a:alphaOff val="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a:t>ISO 31000 principles, framework and process</a:t>
          </a:r>
        </a:p>
      </dsp:txBody>
      <dsp:txXfrm rot="-5400000">
        <a:off x="2101590" y="205132"/>
        <a:ext cx="3678559" cy="1064750"/>
      </dsp:txXfrm>
    </dsp:sp>
    <dsp:sp modelId="{51FE0FCE-F99F-4271-AFBA-74EECD43DA20}">
      <dsp:nvSpPr>
        <dsp:cNvPr id="0" name=""/>
        <dsp:cNvSpPr/>
      </dsp:nvSpPr>
      <dsp:spPr>
        <a:xfrm>
          <a:off x="0" y="36"/>
          <a:ext cx="2101590" cy="147494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0490" tIns="55245" rIns="110490" bIns="55245" numCol="1" spcCol="1270" anchor="ctr" anchorCtr="0">
          <a:noAutofit/>
        </a:bodyPr>
        <a:lstStyle/>
        <a:p>
          <a:pPr marL="0" lvl="0" indent="0" algn="ctr" defTabSz="1289050">
            <a:lnSpc>
              <a:spcPct val="90000"/>
            </a:lnSpc>
            <a:spcBef>
              <a:spcPct val="0"/>
            </a:spcBef>
            <a:spcAft>
              <a:spcPct val="35000"/>
            </a:spcAft>
            <a:buNone/>
          </a:pPr>
          <a:r>
            <a:rPr lang="en-US" sz="2900" kern="1200" dirty="0"/>
            <a:t>Similarities</a:t>
          </a:r>
        </a:p>
      </dsp:txBody>
      <dsp:txXfrm>
        <a:off x="72001" y="72037"/>
        <a:ext cx="1957588" cy="1330938"/>
      </dsp:txXfrm>
    </dsp:sp>
    <dsp:sp modelId="{8FFAED7C-241D-45C8-92B4-3948D4F88BB3}">
      <dsp:nvSpPr>
        <dsp:cNvPr id="0" name=""/>
        <dsp:cNvSpPr/>
      </dsp:nvSpPr>
      <dsp:spPr>
        <a:xfrm rot="5400000">
          <a:off x="3379693" y="418114"/>
          <a:ext cx="1179952" cy="3736160"/>
        </a:xfrm>
        <a:prstGeom prst="round2SameRect">
          <a:avLst/>
        </a:prstGeom>
        <a:solidFill>
          <a:schemeClr val="accent2">
            <a:alpha val="90000"/>
            <a:tint val="40000"/>
            <a:hueOff val="0"/>
            <a:satOff val="0"/>
            <a:lumOff val="0"/>
            <a:alphaOff val="0"/>
          </a:schemeClr>
        </a:solidFill>
        <a:ln w="6350" cap="flat" cmpd="sng" algn="ctr">
          <a:solidFill>
            <a:schemeClr val="accent2">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a:t>focusses on hazard-risk throughout life cycle of system</a:t>
          </a:r>
        </a:p>
        <a:p>
          <a:pPr marL="171450" lvl="1" indent="-171450" algn="l" defTabSz="755650">
            <a:lnSpc>
              <a:spcPct val="90000"/>
            </a:lnSpc>
            <a:spcBef>
              <a:spcPct val="0"/>
            </a:spcBef>
            <a:spcAft>
              <a:spcPct val="15000"/>
            </a:spcAft>
            <a:buChar char="•"/>
          </a:pPr>
          <a:r>
            <a:rPr lang="en-US" sz="1700" kern="1200" dirty="0"/>
            <a:t>‘hazard analysis and risk assessment’</a:t>
          </a:r>
        </a:p>
      </dsp:txBody>
      <dsp:txXfrm rot="-5400000">
        <a:off x="2101590" y="1753819"/>
        <a:ext cx="3678559" cy="1064750"/>
      </dsp:txXfrm>
    </dsp:sp>
    <dsp:sp modelId="{7FF3223E-EBEB-42D6-8563-BBFCEB28E03F}">
      <dsp:nvSpPr>
        <dsp:cNvPr id="0" name=""/>
        <dsp:cNvSpPr/>
      </dsp:nvSpPr>
      <dsp:spPr>
        <a:xfrm>
          <a:off x="0" y="1548724"/>
          <a:ext cx="2101590" cy="1474940"/>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0490" tIns="55245" rIns="110490" bIns="55245" numCol="1" spcCol="1270" anchor="ctr" anchorCtr="0">
          <a:noAutofit/>
        </a:bodyPr>
        <a:lstStyle/>
        <a:p>
          <a:pPr marL="0" lvl="0" indent="0" algn="ctr" defTabSz="1289050">
            <a:lnSpc>
              <a:spcPct val="90000"/>
            </a:lnSpc>
            <a:spcBef>
              <a:spcPct val="0"/>
            </a:spcBef>
            <a:spcAft>
              <a:spcPct val="35000"/>
            </a:spcAft>
            <a:buNone/>
          </a:pPr>
          <a:r>
            <a:rPr lang="en-US" sz="2900" kern="1200" dirty="0"/>
            <a:t>Subtle differences  </a:t>
          </a:r>
        </a:p>
      </dsp:txBody>
      <dsp:txXfrm>
        <a:off x="72001" y="1620725"/>
        <a:ext cx="1957588" cy="133093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0BA934-3949-4DB3-B9AF-93A5A77265B5}">
      <dsp:nvSpPr>
        <dsp:cNvPr id="0" name=""/>
        <dsp:cNvSpPr/>
      </dsp:nvSpPr>
      <dsp:spPr>
        <a:xfrm>
          <a:off x="1133980" y="146842"/>
          <a:ext cx="3038122" cy="303812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r>
            <a:rPr lang="en-US" sz="2300" kern="1200" dirty="0"/>
            <a:t>new processes, technologies, or types of work</a:t>
          </a:r>
        </a:p>
      </dsp:txBody>
      <dsp:txXfrm>
        <a:off x="1539063" y="678513"/>
        <a:ext cx="2227956" cy="1367155"/>
      </dsp:txXfrm>
    </dsp:sp>
    <dsp:sp modelId="{62D66E6D-D2C8-4E37-B2B3-8C1E3DFAABC2}">
      <dsp:nvSpPr>
        <dsp:cNvPr id="0" name=""/>
        <dsp:cNvSpPr/>
      </dsp:nvSpPr>
      <dsp:spPr>
        <a:xfrm>
          <a:off x="2230236" y="2045669"/>
          <a:ext cx="3038122" cy="303812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r>
            <a:rPr lang="en-US" sz="2300" kern="1200"/>
            <a:t>changes in the organization, </a:t>
          </a:r>
        </a:p>
      </dsp:txBody>
      <dsp:txXfrm>
        <a:off x="3159395" y="2830517"/>
        <a:ext cx="1822873" cy="1670967"/>
      </dsp:txXfrm>
    </dsp:sp>
    <dsp:sp modelId="{279BF194-3D0D-484C-A40F-28B300F6CDB8}">
      <dsp:nvSpPr>
        <dsp:cNvPr id="0" name=""/>
        <dsp:cNvSpPr/>
      </dsp:nvSpPr>
      <dsp:spPr>
        <a:xfrm>
          <a:off x="37724" y="2045669"/>
          <a:ext cx="3038122" cy="303812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r>
            <a:rPr lang="en-US" sz="2300" kern="1200"/>
            <a:t>environmental, social, public, or political change</a:t>
          </a:r>
        </a:p>
      </dsp:txBody>
      <dsp:txXfrm>
        <a:off x="323814" y="2830517"/>
        <a:ext cx="1822873" cy="167096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06A997-21A6-4FEB-A2F9-06C00F3253AF}">
      <dsp:nvSpPr>
        <dsp:cNvPr id="0" name=""/>
        <dsp:cNvSpPr/>
      </dsp:nvSpPr>
      <dsp:spPr>
        <a:xfrm>
          <a:off x="0" y="956381"/>
          <a:ext cx="6513603" cy="1765627"/>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C2F5765-B422-4FBB-93E6-7D39B3B581AB}">
      <dsp:nvSpPr>
        <dsp:cNvPr id="0" name=""/>
        <dsp:cNvSpPr/>
      </dsp:nvSpPr>
      <dsp:spPr>
        <a:xfrm>
          <a:off x="534102" y="1353647"/>
          <a:ext cx="971095" cy="971095"/>
        </a:xfrm>
        <a:prstGeom prst="rect">
          <a:avLst/>
        </a:prstGeom>
        <a:blipFill rotWithShape="1">
          <a:blip xmlns:r="http://schemas.openxmlformats.org/officeDocument/2006/relationships" r:embed="rId1"/>
          <a:srcRect/>
          <a:stretch>
            <a:fillRect t="-2000" b="-2000"/>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4E56A7C-DA22-42E4-8935-2CCFD6FF78BA}">
      <dsp:nvSpPr>
        <dsp:cNvPr id="0" name=""/>
        <dsp:cNvSpPr/>
      </dsp:nvSpPr>
      <dsp:spPr>
        <a:xfrm>
          <a:off x="2039300" y="956381"/>
          <a:ext cx="4474303" cy="17656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6862" tIns="186862" rIns="186862" bIns="186862" numCol="1" spcCol="1270" anchor="ctr" anchorCtr="0">
          <a:noAutofit/>
        </a:bodyPr>
        <a:lstStyle/>
        <a:p>
          <a:pPr marL="0" lvl="0" indent="0" algn="l" defTabSz="1066800">
            <a:lnSpc>
              <a:spcPct val="90000"/>
            </a:lnSpc>
            <a:spcBef>
              <a:spcPct val="0"/>
            </a:spcBef>
            <a:spcAft>
              <a:spcPct val="35000"/>
            </a:spcAft>
            <a:buNone/>
          </a:pPr>
          <a:r>
            <a:rPr lang="en-US" sz="2400" kern="1200"/>
            <a:t>Sources of risk can include events, decision, or actions and/or conditions that alone or combined create risk.</a:t>
          </a:r>
        </a:p>
      </dsp:txBody>
      <dsp:txXfrm>
        <a:off x="2039300" y="956381"/>
        <a:ext cx="4474303" cy="1765627"/>
      </dsp:txXfrm>
    </dsp:sp>
    <dsp:sp modelId="{FD7AD8D5-738F-42EA-B57E-86E8C5075E21}">
      <dsp:nvSpPr>
        <dsp:cNvPr id="0" name=""/>
        <dsp:cNvSpPr/>
      </dsp:nvSpPr>
      <dsp:spPr>
        <a:xfrm>
          <a:off x="0" y="3163416"/>
          <a:ext cx="6513603" cy="1765627"/>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2B7FE04-9EDE-4BD6-9966-4ED66D5EBDFD}">
      <dsp:nvSpPr>
        <dsp:cNvPr id="0" name=""/>
        <dsp:cNvSpPr/>
      </dsp:nvSpPr>
      <dsp:spPr>
        <a:xfrm>
          <a:off x="534102" y="3560682"/>
          <a:ext cx="971095" cy="971095"/>
        </a:xfrm>
        <a:prstGeom prst="rect">
          <a:avLst/>
        </a:prstGeom>
        <a:blipFill>
          <a:blip xmlns:r="http://schemas.openxmlformats.org/officeDocument/2006/relationships"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9BABAC1-1C5D-44C3-BA69-CFE0D54D99CA}">
      <dsp:nvSpPr>
        <dsp:cNvPr id="0" name=""/>
        <dsp:cNvSpPr/>
      </dsp:nvSpPr>
      <dsp:spPr>
        <a:xfrm>
          <a:off x="2039300" y="3163416"/>
          <a:ext cx="4474303" cy="17656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6862" tIns="186862" rIns="186862" bIns="186862" numCol="1" spcCol="1270" anchor="ctr" anchorCtr="0">
          <a:noAutofit/>
        </a:bodyPr>
        <a:lstStyle/>
        <a:p>
          <a:pPr marL="0" lvl="0" indent="0" algn="l" defTabSz="1066800">
            <a:lnSpc>
              <a:spcPct val="90000"/>
            </a:lnSpc>
            <a:spcBef>
              <a:spcPct val="0"/>
            </a:spcBef>
            <a:spcAft>
              <a:spcPct val="35000"/>
            </a:spcAft>
            <a:buNone/>
          </a:pPr>
          <a:r>
            <a:rPr lang="en-US" sz="2400" kern="1200"/>
            <a:t>Events and consequences can have multiple causes or causal chains.  </a:t>
          </a:r>
        </a:p>
      </dsp:txBody>
      <dsp:txXfrm>
        <a:off x="2039300" y="3163416"/>
        <a:ext cx="4474303" cy="176562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419C12-FE97-4314-920A-98DAAF3238A8}">
      <dsp:nvSpPr>
        <dsp:cNvPr id="0" name=""/>
        <dsp:cNvSpPr/>
      </dsp:nvSpPr>
      <dsp:spPr>
        <a:xfrm>
          <a:off x="788669" y="0"/>
          <a:ext cx="8938260" cy="5053181"/>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58DB3C2-2B1D-4C07-BCE7-C566C016C0A6}">
      <dsp:nvSpPr>
        <dsp:cNvPr id="0" name=""/>
        <dsp:cNvSpPr/>
      </dsp:nvSpPr>
      <dsp:spPr>
        <a:xfrm>
          <a:off x="3324" y="1515954"/>
          <a:ext cx="1680998" cy="202127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Review Context </a:t>
          </a:r>
        </a:p>
      </dsp:txBody>
      <dsp:txXfrm>
        <a:off x="85384" y="1598014"/>
        <a:ext cx="1516878" cy="1857152"/>
      </dsp:txXfrm>
    </dsp:sp>
    <dsp:sp modelId="{1B225683-E15B-48D1-AD21-19BF76E2DCBA}">
      <dsp:nvSpPr>
        <dsp:cNvPr id="0" name=""/>
        <dsp:cNvSpPr/>
      </dsp:nvSpPr>
      <dsp:spPr>
        <a:xfrm>
          <a:off x="1768915" y="1515954"/>
          <a:ext cx="1680998" cy="202127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Develop Plan</a:t>
          </a:r>
        </a:p>
      </dsp:txBody>
      <dsp:txXfrm>
        <a:off x="1850975" y="1598014"/>
        <a:ext cx="1516878" cy="1857152"/>
      </dsp:txXfrm>
    </dsp:sp>
    <dsp:sp modelId="{EEAA3AD7-6DAF-495D-95C6-F863089F931B}">
      <dsp:nvSpPr>
        <dsp:cNvPr id="0" name=""/>
        <dsp:cNvSpPr/>
      </dsp:nvSpPr>
      <dsp:spPr>
        <a:xfrm>
          <a:off x="3534505" y="1515954"/>
          <a:ext cx="1680998" cy="202127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Define Responsibilities </a:t>
          </a:r>
        </a:p>
      </dsp:txBody>
      <dsp:txXfrm>
        <a:off x="3616565" y="1598014"/>
        <a:ext cx="1516878" cy="1857152"/>
      </dsp:txXfrm>
    </dsp:sp>
    <dsp:sp modelId="{4D514FB4-7A19-43F4-B553-7991AF90FFB6}">
      <dsp:nvSpPr>
        <dsp:cNvPr id="0" name=""/>
        <dsp:cNvSpPr/>
      </dsp:nvSpPr>
      <dsp:spPr>
        <a:xfrm>
          <a:off x="5300096" y="1515954"/>
          <a:ext cx="1680998" cy="202127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Initiate Identification Process  </a:t>
          </a:r>
        </a:p>
      </dsp:txBody>
      <dsp:txXfrm>
        <a:off x="5382156" y="1598014"/>
        <a:ext cx="1516878" cy="1857152"/>
      </dsp:txXfrm>
    </dsp:sp>
    <dsp:sp modelId="{4A827F15-6FF2-457D-AB3B-676160D4D645}">
      <dsp:nvSpPr>
        <dsp:cNvPr id="0" name=""/>
        <dsp:cNvSpPr/>
      </dsp:nvSpPr>
      <dsp:spPr>
        <a:xfrm>
          <a:off x="7065686" y="1515954"/>
          <a:ext cx="1680998" cy="202127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Document and Track Risks</a:t>
          </a:r>
        </a:p>
      </dsp:txBody>
      <dsp:txXfrm>
        <a:off x="7147746" y="1598014"/>
        <a:ext cx="1516878" cy="1857152"/>
      </dsp:txXfrm>
    </dsp:sp>
    <dsp:sp modelId="{DECC5DDB-9E30-42AD-BD50-D7890B2BADCA}">
      <dsp:nvSpPr>
        <dsp:cNvPr id="0" name=""/>
        <dsp:cNvSpPr/>
      </dsp:nvSpPr>
      <dsp:spPr>
        <a:xfrm>
          <a:off x="8831276" y="1515954"/>
          <a:ext cx="1680998" cy="202127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Communicate Results  </a:t>
          </a:r>
        </a:p>
      </dsp:txBody>
      <dsp:txXfrm>
        <a:off x="8913336" y="1598014"/>
        <a:ext cx="1516878" cy="1857152"/>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A3868F-06AB-492C-A9BA-A6403126EE39}" type="datetimeFigureOut">
              <a:rPr lang="en-US" smtClean="0"/>
              <a:t>1/23/2021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C4A144-C7ED-49FA-86AD-ED0DD3CD19ED}" type="slidenum">
              <a:rPr lang="en-US" smtClean="0"/>
              <a:t>‹#›</a:t>
            </a:fld>
            <a:endParaRPr lang="en-US"/>
          </a:p>
        </p:txBody>
      </p:sp>
    </p:spTree>
    <p:extLst>
      <p:ext uri="{BB962C8B-B14F-4D97-AF65-F5344CB8AC3E}">
        <p14:creationId xmlns:p14="http://schemas.microsoft.com/office/powerpoint/2010/main" val="2584731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module, you will learn how risks are assessed through the process of risk identification, risk analysis and risk evaluation.  You will also learn how the risk assessment process is aligned with OSH goals with the ERM model. We will introduce case studies and examples to reinforce deeper learning.  Let’s get started.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4B54ED-A95D-4D25-A83F-78B3E75F336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59828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Emerging risks can be characterized as new, developing risks that have been detected and apparent, or existing risks that are changing and increasing in new or unfamiliar conditions.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These emerging risks present effects of uncertainty on objectives and can be caused by: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new threats or hazards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changes in frequency of occurrence,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changes in consequences or their severity or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 the case of speculative risks, new opportunities, and potential gains.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Sources of emerging risk can include new processes, technologies, or types of work.  They may also develop from changes in the organization, or from environmental, social, public, or political change.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Emerging risks may have a low likelihood or frequency potential, however, have significant consequences such as black swan events.  Risks can emerge, develop, increase, or disappear as an organizations external and internal context changes. The risk management process must be designed to anticipate, detect, identify, acknowledge, and respond to those changes and events in an appropriate and timely manner.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10</a:t>
            </a:fld>
            <a:endParaRPr lang="en-US"/>
          </a:p>
        </p:txBody>
      </p:sp>
    </p:spTree>
    <p:extLst>
      <p:ext uri="{BB962C8B-B14F-4D97-AF65-F5344CB8AC3E}">
        <p14:creationId xmlns:p14="http://schemas.microsoft.com/office/powerpoint/2010/main" val="26429395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After the emerging risks are characterized, a formal decision is made regarding which emerging risks should be selected to be analyzed more thoroughly.  The outcome of characterizing the emerging risk would be a decision to “discard”, “monitor” or “assess” the risk.</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11</a:t>
            </a:fld>
            <a:endParaRPr lang="en-US"/>
          </a:p>
        </p:txBody>
      </p:sp>
    </p:spTree>
    <p:extLst>
      <p:ext uri="{BB962C8B-B14F-4D97-AF65-F5344CB8AC3E}">
        <p14:creationId xmlns:p14="http://schemas.microsoft.com/office/powerpoint/2010/main" val="3305375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Risk has an origin – a risk source.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A risk source can be defined as an element either by itself or in combination that has potential to create risk and uncertainty.  In other words, risk and uncertainty are derived from risk sources. For pure risk (risk that can only result in negative outcomes), the most effective means of managing the risk is at its source.  If the risk source can be avoided, eliminated or reduced to an acceptable level of risk (ALOR), it will require little if any management going forward.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12</a:t>
            </a:fld>
            <a:endParaRPr lang="en-US"/>
          </a:p>
        </p:txBody>
      </p:sp>
    </p:spTree>
    <p:extLst>
      <p:ext uri="{BB962C8B-B14F-4D97-AF65-F5344CB8AC3E}">
        <p14:creationId xmlns:p14="http://schemas.microsoft.com/office/powerpoint/2010/main" val="17849796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Sources of risk can include events, decision, or actions and/or conditions that alone or combined create risk.  Events are occurrences or things that happen at a point in time or that have a potential to occur.  An event can be something that is expected to occur but does not, or something that is not expected that does occur.  Actions are an intentional act, movement or physical activity carried out to accomplish a particular goal and can have intended and/or unintended consequences.  A condition is the state of something that exists or has the potential to exist regarding its properties or characteristics.  Conditions, such as hazards, can exist or have a potential to be created that present certain inherent properties or characteristics that give rise to risk.  Events and consequences can have multiple causes or causal chains.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13</a:t>
            </a:fld>
            <a:endParaRPr lang="en-US"/>
          </a:p>
        </p:txBody>
      </p:sp>
    </p:spTree>
    <p:extLst>
      <p:ext uri="{BB962C8B-B14F-4D97-AF65-F5344CB8AC3E}">
        <p14:creationId xmlns:p14="http://schemas.microsoft.com/office/powerpoint/2010/main" val="3122936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rPr>
              <a:t>Hazards exist in many places and forms, some of which include operational functions, operational failure modes, actions, inactions, interactions, upsets, changes, energy sources, existing conditions, conditions created, materials, chemicals and substances, and combined elements or conditions that create synergistic effects.  There are many references and resources for categories of hazards including the following list in the Table taken from OSHA’s “Job Hazard Analysis”, Appendix 2 found in Publication 3071</a:t>
            </a:r>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14</a:t>
            </a:fld>
            <a:endParaRPr lang="en-US"/>
          </a:p>
        </p:txBody>
      </p:sp>
    </p:spTree>
    <p:extLst>
      <p:ext uri="{BB962C8B-B14F-4D97-AF65-F5344CB8AC3E}">
        <p14:creationId xmlns:p14="http://schemas.microsoft.com/office/powerpoint/2010/main" val="701555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A risk driver is a “factor that has a major influence on risk” – definition from (ANSI/ASSP/ISO 31010, 2019).  Risk drivers influence the status and development of risk exposures and can affect more than one risk. Because of their potential influence on multiple risk sources, risk drivers can require more attention and scrutiny.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15</a:t>
            </a:fld>
            <a:endParaRPr lang="en-US"/>
          </a:p>
        </p:txBody>
      </p:sp>
    </p:spTree>
    <p:extLst>
      <p:ext uri="{BB962C8B-B14F-4D97-AF65-F5344CB8AC3E}">
        <p14:creationId xmlns:p14="http://schemas.microsoft.com/office/powerpoint/2010/main" val="20522446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200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A risk exposure is something of value that comes in direct contact, proximity or path of a risk. </a:t>
            </a:r>
            <a:r>
              <a:rPr lang="en-US" sz="1800" kern="1200" dirty="0">
                <a:solidFill>
                  <a:srgbClr val="000000"/>
                </a:solidFill>
                <a:effectLst/>
                <a:latin typeface="Times New Roman" panose="02020603050405020304" pitchFamily="18" charset="0"/>
                <a:ea typeface="Times New Roman" panose="02020603050405020304" pitchFamily="18" charset="0"/>
              </a:rPr>
              <a:t>These things of value consist of the organization’s business objectives (profits, cash flow, growth, stability, public relations and good well, customers, regulatory and legal compliance and reputation), assets, people, property, equipment, and the local community and environment.  These things of value that are exposed to a risk have an increased likelihood of an occurrence and resulting consequences, while those that are not exposed have a very low likelihood of the occurrence. </a:t>
            </a:r>
            <a:r>
              <a:rPr lang="en-US" sz="1800" kern="12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It is important to identify which things of value are at risk of exposure in the identification process.</a:t>
            </a: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000000"/>
                </a:solidFill>
                <a:effectLst/>
                <a:latin typeface="Times New Roman" panose="02020603050405020304" pitchFamily="18" charset="0"/>
                <a:ea typeface="Times New Roman" panose="02020603050405020304" pitchFamily="18" charset="0"/>
              </a:rPr>
              <a:t>Identification of the exposure routes or pathways for identified risk sources is also needed to then analyze, evaluate and control the risk.</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16</a:t>
            </a:fld>
            <a:endParaRPr lang="en-US"/>
          </a:p>
        </p:txBody>
      </p:sp>
    </p:spTree>
    <p:extLst>
      <p:ext uri="{BB962C8B-B14F-4D97-AF65-F5344CB8AC3E}">
        <p14:creationId xmlns:p14="http://schemas.microsoft.com/office/powerpoint/2010/main" val="33780017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200000"/>
              </a:lnSpc>
              <a:spcBef>
                <a:spcPts val="0"/>
              </a:spcBef>
              <a:spcAft>
                <a:spcPts val="0"/>
              </a:spcAft>
              <a:buClrTx/>
              <a:buSzTx/>
              <a:buFont typeface="Symbol" panose="05050102010706020507" pitchFamily="18" charset="2"/>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Risk identification should include the identification and description of existing controls, and their effectiveness and reliability. As stated in ISO 31010, consideration should be given to:</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200000"/>
              </a:lnSpc>
              <a:spcBef>
                <a:spcPts val="0"/>
              </a:spcBef>
              <a:spcAft>
                <a:spcPts val="0"/>
              </a:spcAft>
              <a:buFont typeface="Symbol" panose="05050102010706020507" pitchFamily="18" charset="2"/>
              <a:buNone/>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mechanism by which the controls are intended to modify risk;</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whether the controls are in place, are capable of operating as intended, and are achieving the expected results;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whether there are shortcomings in the design of controls or the way they are applied;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whether there are gaps in controls;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whether controls function independently, or if they need to function collectively to be effective;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whether there are factors, conditions, vulnerabilities or circumstances that can reduce or eliminate control effectiveness including common cause failures;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80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whether controls themselves introduce additional risks. </a:t>
            </a:r>
          </a:p>
          <a:p>
            <a:pPr marL="0" marR="0" lvl="0" indent="0">
              <a:lnSpc>
                <a:spcPct val="200000"/>
              </a:lnSpc>
              <a:spcBef>
                <a:spcPts val="0"/>
              </a:spcBef>
              <a:spcAft>
                <a:spcPts val="800"/>
              </a:spcAft>
              <a:buFont typeface="Symbol" panose="05050102010706020507" pitchFamily="18" charset="2"/>
              <a:buNone/>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200000"/>
              </a:lnSpc>
              <a:spcBef>
                <a:spcPts val="0"/>
              </a:spcBef>
              <a:spcAft>
                <a:spcPts val="800"/>
              </a:spcAft>
              <a:buClrTx/>
              <a:buSzTx/>
              <a:buFont typeface="Symbol" panose="05050102010706020507" pitchFamily="18" charset="2"/>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It should be noted that multiple controls can be in place for certain risks, as well as multiple risks controlled by a single control.  Identification of existing controls should also describe how the control modifies the risk such as: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200000"/>
              </a:lnSpc>
              <a:spcBef>
                <a:spcPts val="0"/>
              </a:spcBef>
              <a:spcAft>
                <a:spcPts val="800"/>
              </a:spcAft>
              <a:buClrTx/>
              <a:buSzTx/>
              <a:buFont typeface="Symbol" panose="05050102010706020507" pitchFamily="18" charset="2"/>
              <a:buNone/>
              <a:tabLst/>
              <a:defRPr/>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prevents exposure (changes likelihood)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mitigates or reduces impact (changes severity)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prevents and controls (changes likelihood and severity)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80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how the burden of risk is shared between stakeholders (insurance, risk transfer and risk financing).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Control effectiveness and reliability assumptions made during the identification process should be verified during the risk analysis All assumptions made during risk analysis about the actual effect and reliability of controls should be validated where possible, with a particular emphasis on individual or combinations of controls that are assumed to have a substantial modifying effect. This should consider information gained through routine monitoring and review of controls.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17</a:t>
            </a:fld>
            <a:endParaRPr lang="en-US"/>
          </a:p>
        </p:txBody>
      </p:sp>
    </p:spTree>
    <p:extLst>
      <p:ext uri="{BB962C8B-B14F-4D97-AF65-F5344CB8AC3E}">
        <p14:creationId xmlns:p14="http://schemas.microsoft.com/office/powerpoint/2010/main" val="17553054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r>
              <a:rPr lang="en-US" sz="1800" b="0" dirty="0">
                <a:effectLst/>
                <a:latin typeface="Calibri" panose="020F0502020204030204" pitchFamily="34" charset="0"/>
                <a:ea typeface="Calibri" panose="020F0502020204030204" pitchFamily="34" charset="0"/>
                <a:cs typeface="Times New Roman" panose="02020603050405020304" pitchFamily="18" charset="0"/>
              </a:rPr>
              <a:t>As part of the risk identification, potential failures of the system should be identified and described.  A failure mode is described as a condition where a system fails to perform as expected or deviates from its design tolerances resulting in a potential for harm or a hazardous event.  In identifying failure modes, methods such as ‘what-if’ can be used to identify potential system failures by exploring various ways something might go wrong. </a:t>
            </a:r>
          </a:p>
          <a:p>
            <a:pPr marL="0" marR="0">
              <a:lnSpc>
                <a:spcPct val="115000"/>
              </a:lnSpc>
              <a:spcBef>
                <a:spcPts val="0"/>
              </a:spcBef>
              <a:spcAft>
                <a:spcPts val="800"/>
              </a:spcAft>
            </a:pP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800"/>
              </a:spcAft>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Failure modes where the system fails to perform as designed or expected can exist in systems or equipment such as conveyors, pumps, press brakes, local exhaust ventilation, containment vessels, and forklifts for example.  These conditions or states might include: </a:t>
            </a:r>
          </a:p>
          <a:p>
            <a:pPr marL="342900" marR="0" lvl="0" indent="-342900">
              <a:lnSpc>
                <a:spcPct val="115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pre-mature operation (i.e. unexpected startup or release of energy)</a:t>
            </a:r>
          </a:p>
          <a:p>
            <a:pPr marL="342900" marR="0" lvl="0" indent="-342900">
              <a:lnSpc>
                <a:spcPct val="115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failure to start operation (i.e. sump pump fails to operate when water level rises beyond flood level)</a:t>
            </a:r>
          </a:p>
          <a:p>
            <a:pPr marL="342900" marR="0" lvl="0" indent="-342900">
              <a:lnSpc>
                <a:spcPct val="115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failure to stop operations (i.e. press brake fails to stop when interlock is activated)</a:t>
            </a:r>
          </a:p>
          <a:p>
            <a:pPr marL="342900" marR="0" lvl="0" indent="-342900">
              <a:lnSpc>
                <a:spcPct val="115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failure during operation (i.e. local exhaust system fails during welding operation) </a:t>
            </a:r>
          </a:p>
          <a:p>
            <a:pPr marL="342900" marR="0" lvl="0" indent="-342900">
              <a:lnSpc>
                <a:spcPct val="115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degraded or deterioration of operation (i.e. leak in containment vessel)</a:t>
            </a:r>
          </a:p>
          <a:p>
            <a:pPr marL="342900" marR="0" lvl="0" indent="-342900">
              <a:lnSpc>
                <a:spcPct val="115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exceeded capability/capacity of operation (i.e. over pressurization of vessel)</a:t>
            </a:r>
          </a:p>
          <a:p>
            <a:pPr marL="342900" marR="0" lvl="0" indent="-342900">
              <a:lnSpc>
                <a:spcPct val="115000"/>
              </a:lnSpc>
              <a:spcBef>
                <a:spcPts val="0"/>
              </a:spcBef>
              <a:spcAft>
                <a:spcPts val="80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reasonably foreseeable uses and misuses of operation (i.e. using forklift to raise worker to reach component)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end result is to identify credible circumstances and potential failures that could arise and result in an undesirable incident or exposure. As ANSI Z590.3 states, each failure mode should include a description of the circumstances and events that could lead to the failure so that it can be understood.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18</a:t>
            </a:fld>
            <a:endParaRPr lang="en-US"/>
          </a:p>
        </p:txBody>
      </p:sp>
    </p:spTree>
    <p:extLst>
      <p:ext uri="{BB962C8B-B14F-4D97-AF65-F5344CB8AC3E}">
        <p14:creationId xmlns:p14="http://schemas.microsoft.com/office/powerpoint/2010/main" val="12261816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Causes or triggers are the circumstances, conditions, actions, or inactions that can expose a hazard or initiate a hazardous event.  Hazards can be of an acute nature causing immediate harm from a single exposure, or cumulative in nature developing over time from prolonged or repeated exposure.  </a:t>
            </a:r>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19</a:t>
            </a:fld>
            <a:endParaRPr lang="en-US"/>
          </a:p>
        </p:txBody>
      </p:sp>
    </p:spTree>
    <p:extLst>
      <p:ext uri="{BB962C8B-B14F-4D97-AF65-F5344CB8AC3E}">
        <p14:creationId xmlns:p14="http://schemas.microsoft.com/office/powerpoint/2010/main" val="899189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this chapter we will:</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introduce the concepts of risk identification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elements that are included in risk identification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And the methods available for identifying risk as the first step of risk assessment.</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58346A-AACE-40B3-9A9C-CC2214CC38A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81473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Fundamental causes include: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cs typeface="Times New Roman" panose="02020603050405020304" pitchFamily="18" charset="0"/>
              </a:rPr>
              <a:t>Machinery, processes or facilities and their design, selection, condition, use or maintenance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cs typeface="Times New Roman" panose="02020603050405020304" pitchFamily="18" charset="0"/>
              </a:rPr>
              <a:t>Human-related resulting from actions, inactions, knowledge level, skill level, ability or capability, attention level, interaction, or communication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cs typeface="Times New Roman" panose="02020603050405020304" pitchFamily="18" charset="0"/>
              </a:rPr>
              <a:t>Management-related causes include oversight, direction, supervision, enforcement level, consistency of these elements, and overall communication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Methods can be causes or triggers if the design is flawed, or the method leads to exposure to failure modes, or risk sources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Materials can result in incidents by their very nature, element or constituents such as chemicals, or their handling, storage, use or disposal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And the environment can be a cause due to its layout or design in the workplace, the conditions such as weather, or other external factors.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20</a:t>
            </a:fld>
            <a:endParaRPr lang="en-US"/>
          </a:p>
        </p:txBody>
      </p:sp>
    </p:spTree>
    <p:extLst>
      <p:ext uri="{BB962C8B-B14F-4D97-AF65-F5344CB8AC3E}">
        <p14:creationId xmlns:p14="http://schemas.microsoft.com/office/powerpoint/2010/main" val="2173588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200000"/>
              </a:lnSpc>
              <a:spcBef>
                <a:spcPts val="0"/>
              </a:spcBef>
              <a:spcAft>
                <a:spcPts val="80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Consequences are the result or outcome of a risk exposure event.  They are what can be expected to occur should the incident happen.  Risk identification should include identifying the potential consequences, and assets (people, property, business objective, etc.) that are exposed to a risk have an increased likelihood of an occurrence, while assets that are not exposed have a very low likelihood of the occurrence.</a:t>
            </a:r>
          </a:p>
          <a:p>
            <a:pPr marL="0" marR="0">
              <a:lnSpc>
                <a:spcPct val="200000"/>
              </a:lnSpc>
              <a:spcBef>
                <a:spcPts val="0"/>
              </a:spcBef>
              <a:spcAft>
                <a:spcPts val="800"/>
              </a:spcAft>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For a risk source to present a risk to the organization, there must be an ‘objective’ at risk (something of value to the organization) and a consequence.  Most often, there are multiple potential consequences associated with a risk.  Sometimes the risk presents only negative effects from hazards or operations, while speculative risks present positive and/or negative potential affects.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80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anticipated or reasonably foreseen consequences that might result from exposure to the risk sources should be identified.  The subject of its impact such as objectives, people, property, liability, reputation, environment or other should be identified.  A general description of types of consequences associated with the risk source is needed to conduct the risk assessment.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200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2C4A144-C7ED-49FA-86AD-ED0DD3CD19ED}" type="slidenum">
              <a:rPr lang="en-US" smtClean="0"/>
              <a:t>21</a:t>
            </a:fld>
            <a:endParaRPr lang="en-US"/>
          </a:p>
        </p:txBody>
      </p:sp>
    </p:spTree>
    <p:extLst>
      <p:ext uri="{BB962C8B-B14F-4D97-AF65-F5344CB8AC3E}">
        <p14:creationId xmlns:p14="http://schemas.microsoft.com/office/powerpoint/2010/main" val="14804983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Methods for identifying risk include the collection of information such as document reviews, interviews, and observations.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Historical reviews of available data on losses, incident investigations and near hit reports can help identify the types of incidents, hazards and causes at the site, the organization, or industry sector.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Regulatory reviews of applicable codes, regulations and consensus standards can be used to identify common compliance needs, hazards, and controls.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Document reviews and examinations of design plans, specifications; operational manuals or instructions; procedural instructions; maintenance documents and instructions; complaints and hazard reports; perception surveys; and audits, inspections and survey reports can be valuable information to consider.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Similar operations, energy sources, site surveys, checklist surveys, interviews and brainstorming can help identify existing, potential, and less obvious hazards in the operation.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22</a:t>
            </a:fld>
            <a:endParaRPr lang="en-US"/>
          </a:p>
        </p:txBody>
      </p:sp>
    </p:spTree>
    <p:extLst>
      <p:ext uri="{BB962C8B-B14F-4D97-AF65-F5344CB8AC3E}">
        <p14:creationId xmlns:p14="http://schemas.microsoft.com/office/powerpoint/2010/main" val="9806231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Checklists are a quick and easy way to identify hazards; however, it is important to remember that checklists serve as a guide and should not limit the focus too narrowly as to miss hazards not on the list.  Checklist findings can be summarized in other methods like HAZID or Hazard Identification Study, brainstorming sessions, or nominal group technique for further study. Although there are many means of identifying and describing risks, a single systematic and consistent approach to their use is most important.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23</a:t>
            </a:fld>
            <a:endParaRPr lang="en-US"/>
          </a:p>
        </p:txBody>
      </p:sp>
    </p:spTree>
    <p:extLst>
      <p:ext uri="{BB962C8B-B14F-4D97-AF65-F5344CB8AC3E}">
        <p14:creationId xmlns:p14="http://schemas.microsoft.com/office/powerpoint/2010/main" val="31588893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200000"/>
              </a:lnSpc>
              <a:spcBef>
                <a:spcPts val="0"/>
              </a:spcBef>
              <a:spcAft>
                <a:spcPts val="0"/>
              </a:spcAft>
              <a:buFont typeface="Symbol" panose="05050102010706020507" pitchFamily="18" charset="2"/>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 systematic and iterative approach to identifying risks and their related elements should always be used.  Having a basic plan for conducting risk identification is recommended.  The following steps for such a plan are adapted from the MIL-STD-882E standard Task 101:</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To begin, a review of the organization’s established context for risk assessment should be performed in preparation of developing a plan.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Then, the specific purpose, methods for identification along with the team members and facilitator, resources, budget, timeline, and other elements needed for the effort should be defined as part of the plan.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plan should also clearly define the roles and responsibilities, interrelationships, and lines of communication within the organization and affected stakeholders. The plan and responsibilities should be communicated and understood by stakeholders.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80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Following the plan, the assessment team uses the selected methods to find, identify and document existing and potential risks, risk drivers, causes, possible consequences, and existing controls.</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lnSpc>
                <a:spcPct val="200000"/>
              </a:lnSpc>
              <a:spcBef>
                <a:spcPts val="0"/>
              </a:spcBef>
              <a:spcAft>
                <a:spcPts val="80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rPr>
              <a:t>The identified risks should be documented and tracked for further analysis, evaluation, and treatment. </a:t>
            </a:r>
          </a:p>
          <a:p>
            <a:pPr marL="342900" marR="0" lvl="0" indent="-342900">
              <a:lnSpc>
                <a:spcPct val="200000"/>
              </a:lnSpc>
              <a:spcBef>
                <a:spcPts val="0"/>
              </a:spcBef>
              <a:spcAft>
                <a:spcPts val="80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documented risks and tracking system should be shared and communicated with affected stakeholders and decision makers for further steps in the risk assessment.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24</a:t>
            </a:fld>
            <a:endParaRPr lang="en-US"/>
          </a:p>
        </p:txBody>
      </p:sp>
    </p:spTree>
    <p:extLst>
      <p:ext uri="{BB962C8B-B14F-4D97-AF65-F5344CB8AC3E}">
        <p14:creationId xmlns:p14="http://schemas.microsoft.com/office/powerpoint/2010/main" val="24127384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success of a risk assessment is dependent upon proper identification of risks and the associated elements.  Risk identification includes the identification and description of the risk source, associated risk drivers, causes or triggers, exposures, existing controls and the potential consequences.  The better the risk is understood, the more likely it can be analyzed, evaluated and controlled.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25</a:t>
            </a:fld>
            <a:endParaRPr lang="en-US"/>
          </a:p>
        </p:txBody>
      </p:sp>
    </p:spTree>
    <p:extLst>
      <p:ext uri="{BB962C8B-B14F-4D97-AF65-F5344CB8AC3E}">
        <p14:creationId xmlns:p14="http://schemas.microsoft.com/office/powerpoint/2010/main" val="1339919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Risk assessment is the ‘core’ of the risk management process.  It is an iterative and systematic process for identifying, analyzing, and evaluating risk so that decision makers can better understand the risk and determine the appropriate risk treatment and management.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risk assessment process has three distinct and sequential components: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risk identification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risk analysis and </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risk evaluation as illustrated in the Figure here adapted from the ISO 31000 Risk Management standard.  </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Using a standardized approach allows an organization to consistently anticipate, discern and identify risks, measure and compare risks, formulate risk treatment measures, and prioritize treatment based on risk levels.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first step of risk assessment, ‘risk identification’, is most crucial since risks that are not anticipated, recognized, or identified go unmanaged. Risk identification is used to find, describe, and document risks that are of importance to the organization and that warrant further assessment.  Based on an organization’s defined context and scope, risks that can ‘impact’ the ability to achieve stated objectives are identified, described, and recorded for further assessment.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3</a:t>
            </a:fld>
            <a:endParaRPr lang="en-US"/>
          </a:p>
        </p:txBody>
      </p:sp>
    </p:spTree>
    <p:extLst>
      <p:ext uri="{BB962C8B-B14F-4D97-AF65-F5344CB8AC3E}">
        <p14:creationId xmlns:p14="http://schemas.microsoft.com/office/powerpoint/2010/main" val="1044900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Risk identification is more than simply identifying hazards or risk sources.  It involves identifying and describing the uncertainties and their effects, the related circumstances or concerns, any existing controls and their effectiveness, how the risk my occur, related events in the past, and the potential human and organizational factors that might apply.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4</a:t>
            </a:fld>
            <a:endParaRPr lang="en-US"/>
          </a:p>
        </p:txBody>
      </p:sp>
    </p:spTree>
    <p:extLst>
      <p:ext uri="{BB962C8B-B14F-4D97-AF65-F5344CB8AC3E}">
        <p14:creationId xmlns:p14="http://schemas.microsoft.com/office/powerpoint/2010/main" val="794000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To gain a perspective of how risk is identified, a review of several key risk management standards is provided.  The ISO 31000 Risk Management standard provides a larger context encompassing the management of all types of risk - pure risks and speculative risks.  Within ‘risk management’ is ‘risk assessment’ of those risks which are covered in ISO 31010 and ANSI RA.1 risk assessment standards.  And within risk assessment is a more specific ‘safety’ standard, ANSI/ASSP Z590.3-2011(R2016), Prevention through Design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PtD</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The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PtD</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standard which is focused on assessing pure risks such as hazard-based and operational-based risks resides within the larger risk assessment sphere as illustrated in the Figure here.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5</a:t>
            </a:fld>
            <a:endParaRPr lang="en-US"/>
          </a:p>
        </p:txBody>
      </p:sp>
    </p:spTree>
    <p:extLst>
      <p:ext uri="{BB962C8B-B14F-4D97-AF65-F5344CB8AC3E}">
        <p14:creationId xmlns:p14="http://schemas.microsoft.com/office/powerpoint/2010/main" val="39830740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To better understand risk identification, let’s review how several key standards define the first step of risk assessment.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ISO 31000 risk management standard states that “the purpose of risk identification is to find, recognize and describe risks that might </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help or prevent</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an organization from achieving its objectives.” The statement ‘</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might help or prevent an organization from achieving its objectives</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reflects the view enterprise risk management takes with risk – that risks can have positive effects (i.e. opportunity or speculative risks), negative effects (i.e. pure or absolute risks such as hazards and operations), or both.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When identifying, assessing, and managing risk, organizations must be able to manage both pure risks and speculative risks to fully achieve their objectives.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It is recommended that organizations take account of their risks, including those that have current controls or are considered controlled.  In some cases, there are multiple types of outcomes, consequences or objectives affected by certain risks</a:t>
            </a:r>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6</a:t>
            </a:fld>
            <a:endParaRPr lang="en-US"/>
          </a:p>
        </p:txBody>
      </p:sp>
    </p:spTree>
    <p:extLst>
      <p:ext uri="{BB962C8B-B14F-4D97-AF65-F5344CB8AC3E}">
        <p14:creationId xmlns:p14="http://schemas.microsoft.com/office/powerpoint/2010/main" val="37198596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200000"/>
              </a:lnSpc>
              <a:spcBef>
                <a:spcPts val="0"/>
              </a:spcBef>
              <a:spcAft>
                <a:spcPts val="0"/>
              </a:spcAft>
              <a:buClrTx/>
              <a:buSzTx/>
              <a:buFont typeface="Symbol" panose="05050102010706020507" pitchFamily="18" charset="2"/>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risk assessment standard, ISO 31010 states that “identifying risk enables uncertainty to be explicitly taken into account”, both beneficial and detrimental dependent upon the context and scope of the effort.  In Annex B, the standard includes ‘techniques for eliciting views’ in B.1, ‘techniques for identifying risk’ in B.2, and methods for ‘determining sources, causes and drivers of risk’ in B.3. </a:t>
            </a:r>
          </a:p>
          <a:p>
            <a:pPr marL="0" marR="0" lvl="0" indent="0" algn="l" defTabSz="914400" rtl="0" eaLnBrk="1" fontAlgn="auto" latinLnBrk="0" hangingPunct="1">
              <a:lnSpc>
                <a:spcPct val="200000"/>
              </a:lnSpc>
              <a:spcBef>
                <a:spcPts val="0"/>
              </a:spcBef>
              <a:spcAft>
                <a:spcPts val="0"/>
              </a:spcAft>
              <a:buClrTx/>
              <a:buSzTx/>
              <a:buFont typeface="Symbol" panose="05050102010706020507" pitchFamily="18" charset="2"/>
              <a:buNone/>
              <a:tabLst/>
              <a:defRPr/>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200000"/>
              </a:lnSpc>
              <a:spcBef>
                <a:spcPts val="0"/>
              </a:spcBef>
              <a:spcAft>
                <a:spcPts val="0"/>
              </a:spcAft>
              <a:buClrTx/>
              <a:buSzTx/>
              <a:buFont typeface="Symbol" panose="05050102010706020507" pitchFamily="18" charset="2"/>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Key factors that should be identified include: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sources of risk,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existing controls and their effectiveness,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how certain events might occur,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Any past experiences and incidents, and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200000"/>
              </a:lnSpc>
              <a:spcBef>
                <a:spcPts val="0"/>
              </a:spcBef>
              <a:spcAft>
                <a:spcPts val="80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human aspects and organizational factors.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42900">
              <a:lnSpc>
                <a:spcPct val="200000"/>
              </a:lnSpc>
              <a:spcBef>
                <a:spcPts val="0"/>
              </a:spcBef>
              <a:spcAft>
                <a:spcPts val="800"/>
              </a:spcAft>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Obviously, risks should be identified sooner rather than later so that risks are found and treated before losses can occur.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In addition, a mechanism for detecting, anticipating and recognizing new or emerging risks should be in place as part of the risk management process.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Risk identification, like the entire risk assessment, should be performed in a methodical and iterative way that is thorough and efficient.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7</a:t>
            </a:fld>
            <a:endParaRPr lang="en-US"/>
          </a:p>
        </p:txBody>
      </p:sp>
    </p:spTree>
    <p:extLst>
      <p:ext uri="{BB962C8B-B14F-4D97-AF65-F5344CB8AC3E}">
        <p14:creationId xmlns:p14="http://schemas.microsoft.com/office/powerpoint/2010/main" val="1107830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The ANSI RA.1 Risk Assessment standard says t</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he purpose of risk identification is to ascertain “the sources and nature of risk and the effect of uncertainty on achieving the organization’s objectives”.  Risk identification should include natural, unintentional, and intentional events for risks that can lead to negative outcomes as well as risks pursued as an opportunity. Identification of malevolent, criminal, technical, institutional, logistical, logical, demographic, environmental, and social/political events should be considered.  Risk identification should seek to answer basic questions regarding ‘what’, ‘where’, ‘when’, ‘why’, ‘how’, and ‘who’, so that the risk analysis and evaluation can occur.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In addition to identifying sources of risk or uncertainty, the assets at risk, their characterization and criticality to the organization, and potential consequences should also be identified.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Methods discussed in RA.1 include threat and opportunity analysis, vulnerability/capability analysis, and criticality and consequence (impact) analysis.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8</a:t>
            </a:fld>
            <a:endParaRPr lang="en-US"/>
          </a:p>
        </p:txBody>
      </p:sp>
    </p:spTree>
    <p:extLst>
      <p:ext uri="{BB962C8B-B14F-4D97-AF65-F5344CB8AC3E}">
        <p14:creationId xmlns:p14="http://schemas.microsoft.com/office/powerpoint/2010/main" val="37629588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ANSI Z590.3, Prevention through Design </a:t>
            </a:r>
          </a:p>
          <a:p>
            <a:pPr marL="0" marR="0">
              <a:lnSpc>
                <a:spcPct val="107000"/>
              </a:lnSpc>
              <a:spcBef>
                <a:spcPts val="200"/>
              </a:spcBef>
              <a:spcAft>
                <a:spcPts val="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ANSI/ASSP Z590.3 Prevention through Design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PtD</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standard operates within the same fundamental principles, framework and process as ISO 31000 and ISO 31010 for assessing risk.  However, being a safety standard, it has some subtle differences.  First, Z590.3 focusses on hazard-risk from design to decommission (life cycle) of a system.  Rather than risk assessment, Z590.3 calls the process ‘hazard analysis and risk assessment’.   And, its first step in the process is “Anticipate/identify the hazards”.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The word ‘anticipate’ means to ‘give advance thought, discussion or treatment’ (Merriam-Webster) (https://www.merriam-webster.com/dictionary/anticipate).  For the context of risk identification, ‘anticipate’ also seems to imply that risk sources/hazards may not be known to currently exist, hidden and difficult to observe, or only occur under specific circumstances. The ability to anticipate hazards requires the assessor to have knowledge and foresight in hazard types and the operation or system being reviewed. Hazard/risk identification involves finding, anticipating, recognizing, and describing hazards that could affect the achievement of an organization’s objectives </a:t>
            </a:r>
            <a:endParaRPr lang="en-US" dirty="0"/>
          </a:p>
        </p:txBody>
      </p:sp>
      <p:sp>
        <p:nvSpPr>
          <p:cNvPr id="4" name="Slide Number Placeholder 3"/>
          <p:cNvSpPr>
            <a:spLocks noGrp="1"/>
          </p:cNvSpPr>
          <p:nvPr>
            <p:ph type="sldNum" sz="quarter" idx="5"/>
          </p:nvPr>
        </p:nvSpPr>
        <p:spPr/>
        <p:txBody>
          <a:bodyPr/>
          <a:lstStyle/>
          <a:p>
            <a:fld id="{52C4A144-C7ED-49FA-86AD-ED0DD3CD19ED}" type="slidenum">
              <a:rPr lang="en-US" smtClean="0"/>
              <a:t>9</a:t>
            </a:fld>
            <a:endParaRPr lang="en-US"/>
          </a:p>
        </p:txBody>
      </p:sp>
    </p:spTree>
    <p:extLst>
      <p:ext uri="{BB962C8B-B14F-4D97-AF65-F5344CB8AC3E}">
        <p14:creationId xmlns:p14="http://schemas.microsoft.com/office/powerpoint/2010/main" val="3643750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FC7E8-C066-4D50-9840-F34D64A714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6B211DC-A392-409F-80E8-A22FF89F13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542D250-176D-4FC1-B3F3-87AF13E804C4}"/>
              </a:ext>
            </a:extLst>
          </p:cNvPr>
          <p:cNvSpPr>
            <a:spLocks noGrp="1"/>
          </p:cNvSpPr>
          <p:nvPr>
            <p:ph type="dt" sz="half" idx="10"/>
          </p:nvPr>
        </p:nvSpPr>
        <p:spPr/>
        <p:txBody>
          <a:bodyPr/>
          <a:lstStyle/>
          <a:p>
            <a:fld id="{DA0ED85B-6346-4316-9785-7078AD1683E7}" type="datetimeFigureOut">
              <a:rPr lang="en-US" smtClean="0"/>
              <a:t>1/23/2021</a:t>
            </a:fld>
            <a:endParaRPr lang="en-US"/>
          </a:p>
        </p:txBody>
      </p:sp>
      <p:sp>
        <p:nvSpPr>
          <p:cNvPr id="5" name="Footer Placeholder 4">
            <a:extLst>
              <a:ext uri="{FF2B5EF4-FFF2-40B4-BE49-F238E27FC236}">
                <a16:creationId xmlns:a16="http://schemas.microsoft.com/office/drawing/2014/main" id="{85889071-AA9C-4E6E-BCC8-A38733123D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EB0C07-330D-43FE-9024-B2200769ACFF}"/>
              </a:ext>
            </a:extLst>
          </p:cNvPr>
          <p:cNvSpPr>
            <a:spLocks noGrp="1"/>
          </p:cNvSpPr>
          <p:nvPr>
            <p:ph type="sldNum" sz="quarter" idx="12"/>
          </p:nvPr>
        </p:nvSpPr>
        <p:spPr/>
        <p:txBody>
          <a:bodyPr/>
          <a:lstStyle/>
          <a:p>
            <a:fld id="{A8B8F67E-96DC-42CB-8095-5B0C2332308B}" type="slidenum">
              <a:rPr lang="en-US" smtClean="0"/>
              <a:t>‹#›</a:t>
            </a:fld>
            <a:endParaRPr lang="en-US"/>
          </a:p>
        </p:txBody>
      </p:sp>
    </p:spTree>
    <p:extLst>
      <p:ext uri="{BB962C8B-B14F-4D97-AF65-F5344CB8AC3E}">
        <p14:creationId xmlns:p14="http://schemas.microsoft.com/office/powerpoint/2010/main" val="33639260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88BF0-AABC-47C6-9F71-E20A6108DB5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1D1694-E1C2-42A7-A7E7-F46B4661113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45ADCA-DBDB-47F4-BE2A-ABF8EC967429}"/>
              </a:ext>
            </a:extLst>
          </p:cNvPr>
          <p:cNvSpPr>
            <a:spLocks noGrp="1"/>
          </p:cNvSpPr>
          <p:nvPr>
            <p:ph type="dt" sz="half" idx="10"/>
          </p:nvPr>
        </p:nvSpPr>
        <p:spPr/>
        <p:txBody>
          <a:bodyPr/>
          <a:lstStyle/>
          <a:p>
            <a:fld id="{DA0ED85B-6346-4316-9785-7078AD1683E7}" type="datetimeFigureOut">
              <a:rPr lang="en-US" smtClean="0"/>
              <a:t>1/23/2021</a:t>
            </a:fld>
            <a:endParaRPr lang="en-US"/>
          </a:p>
        </p:txBody>
      </p:sp>
      <p:sp>
        <p:nvSpPr>
          <p:cNvPr id="5" name="Footer Placeholder 4">
            <a:extLst>
              <a:ext uri="{FF2B5EF4-FFF2-40B4-BE49-F238E27FC236}">
                <a16:creationId xmlns:a16="http://schemas.microsoft.com/office/drawing/2014/main" id="{5CC5580B-FAA6-4B96-9054-2F2803C375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395519-4AD9-4DC4-B2FD-38765759DF5E}"/>
              </a:ext>
            </a:extLst>
          </p:cNvPr>
          <p:cNvSpPr>
            <a:spLocks noGrp="1"/>
          </p:cNvSpPr>
          <p:nvPr>
            <p:ph type="sldNum" sz="quarter" idx="12"/>
          </p:nvPr>
        </p:nvSpPr>
        <p:spPr/>
        <p:txBody>
          <a:bodyPr/>
          <a:lstStyle/>
          <a:p>
            <a:fld id="{A8B8F67E-96DC-42CB-8095-5B0C2332308B}" type="slidenum">
              <a:rPr lang="en-US" smtClean="0"/>
              <a:t>‹#›</a:t>
            </a:fld>
            <a:endParaRPr lang="en-US"/>
          </a:p>
        </p:txBody>
      </p:sp>
    </p:spTree>
    <p:extLst>
      <p:ext uri="{BB962C8B-B14F-4D97-AF65-F5344CB8AC3E}">
        <p14:creationId xmlns:p14="http://schemas.microsoft.com/office/powerpoint/2010/main" val="4114834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4B7D093-B740-494E-9783-A41E90387F2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0AD3907-1AE2-49C4-A773-36C062390FC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2B7AEA-258F-436A-8CF2-C461D041D71F}"/>
              </a:ext>
            </a:extLst>
          </p:cNvPr>
          <p:cNvSpPr>
            <a:spLocks noGrp="1"/>
          </p:cNvSpPr>
          <p:nvPr>
            <p:ph type="dt" sz="half" idx="10"/>
          </p:nvPr>
        </p:nvSpPr>
        <p:spPr/>
        <p:txBody>
          <a:bodyPr/>
          <a:lstStyle/>
          <a:p>
            <a:fld id="{DA0ED85B-6346-4316-9785-7078AD1683E7}" type="datetimeFigureOut">
              <a:rPr lang="en-US" smtClean="0"/>
              <a:t>1/23/2021</a:t>
            </a:fld>
            <a:endParaRPr lang="en-US"/>
          </a:p>
        </p:txBody>
      </p:sp>
      <p:sp>
        <p:nvSpPr>
          <p:cNvPr id="5" name="Footer Placeholder 4">
            <a:extLst>
              <a:ext uri="{FF2B5EF4-FFF2-40B4-BE49-F238E27FC236}">
                <a16:creationId xmlns:a16="http://schemas.microsoft.com/office/drawing/2014/main" id="{82C5031B-AF76-4A5A-BFD5-9AEA09B078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447E6C-6CDD-4C2F-A2D7-5FC83A60AD21}"/>
              </a:ext>
            </a:extLst>
          </p:cNvPr>
          <p:cNvSpPr>
            <a:spLocks noGrp="1"/>
          </p:cNvSpPr>
          <p:nvPr>
            <p:ph type="sldNum" sz="quarter" idx="12"/>
          </p:nvPr>
        </p:nvSpPr>
        <p:spPr/>
        <p:txBody>
          <a:bodyPr/>
          <a:lstStyle/>
          <a:p>
            <a:fld id="{A8B8F67E-96DC-42CB-8095-5B0C2332308B}" type="slidenum">
              <a:rPr lang="en-US" smtClean="0"/>
              <a:t>‹#›</a:t>
            </a:fld>
            <a:endParaRPr lang="en-US"/>
          </a:p>
        </p:txBody>
      </p:sp>
    </p:spTree>
    <p:extLst>
      <p:ext uri="{BB962C8B-B14F-4D97-AF65-F5344CB8AC3E}">
        <p14:creationId xmlns:p14="http://schemas.microsoft.com/office/powerpoint/2010/main" val="10949265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F8CA4-BFD9-41B6-9B92-FE1B70406FD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F788CB1-9C1A-41C0-ACCD-434ADD6F3C7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DD1646A-FDC0-476F-8A08-88C59F3DAD55}"/>
              </a:ext>
            </a:extLst>
          </p:cNvPr>
          <p:cNvSpPr>
            <a:spLocks noGrp="1"/>
          </p:cNvSpPr>
          <p:nvPr>
            <p:ph type="dt" sz="half" idx="10"/>
          </p:nvPr>
        </p:nvSpPr>
        <p:spPr/>
        <p:txBody>
          <a:bodyPr/>
          <a:lstStyle/>
          <a:p>
            <a:fld id="{B978B56D-794C-4901-996B-3F96E48D64CF}" type="datetime1">
              <a:rPr lang="en-US" smtClean="0"/>
              <a:t>1/23/2021</a:t>
            </a:fld>
            <a:endParaRPr lang="en-US" dirty="0"/>
          </a:p>
        </p:txBody>
      </p:sp>
      <p:sp>
        <p:nvSpPr>
          <p:cNvPr id="5" name="Footer Placeholder 4">
            <a:extLst>
              <a:ext uri="{FF2B5EF4-FFF2-40B4-BE49-F238E27FC236}">
                <a16:creationId xmlns:a16="http://schemas.microsoft.com/office/drawing/2014/main" id="{839B91D8-EA94-4103-9B54-BE4DB85C688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50BCBE1-A35E-4F52-9A73-2679B8B20514}"/>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11448844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078BC-2ACF-4767-9893-64A96187DA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E239C0-B37A-4635-890A-B6FAC5EFD02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680F10-6158-4B5A-971D-050EF3EA846A}"/>
              </a:ext>
            </a:extLst>
          </p:cNvPr>
          <p:cNvSpPr>
            <a:spLocks noGrp="1"/>
          </p:cNvSpPr>
          <p:nvPr>
            <p:ph type="dt" sz="half" idx="10"/>
          </p:nvPr>
        </p:nvSpPr>
        <p:spPr/>
        <p:txBody>
          <a:bodyPr/>
          <a:lstStyle/>
          <a:p>
            <a:fld id="{ACA5866B-BFE6-4747-89D0-57B8E9E34A00}" type="datetime1">
              <a:rPr lang="en-US" smtClean="0"/>
              <a:t>1/23/2021</a:t>
            </a:fld>
            <a:endParaRPr lang="en-US" dirty="0"/>
          </a:p>
        </p:txBody>
      </p:sp>
      <p:sp>
        <p:nvSpPr>
          <p:cNvPr id="5" name="Footer Placeholder 4">
            <a:extLst>
              <a:ext uri="{FF2B5EF4-FFF2-40B4-BE49-F238E27FC236}">
                <a16:creationId xmlns:a16="http://schemas.microsoft.com/office/drawing/2014/main" id="{F388EBA2-EAF4-4787-9500-DA2082B1F42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7BDAC29-2B9D-4661-868E-DCBFEEF771A5}"/>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795293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FF1AC-4D21-417F-B5B8-D1A784582D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7FD9914-E7E0-4127-9952-8B2B792ABA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383697-4106-4747-9A2C-ADCB446D3673}"/>
              </a:ext>
            </a:extLst>
          </p:cNvPr>
          <p:cNvSpPr>
            <a:spLocks noGrp="1"/>
          </p:cNvSpPr>
          <p:nvPr>
            <p:ph type="dt" sz="half" idx="10"/>
          </p:nvPr>
        </p:nvSpPr>
        <p:spPr/>
        <p:txBody>
          <a:bodyPr/>
          <a:lstStyle/>
          <a:p>
            <a:fld id="{16E11664-7804-44C4-B53E-B1C384B30CB2}" type="datetime1">
              <a:rPr lang="en-US" smtClean="0"/>
              <a:t>1/23/2021</a:t>
            </a:fld>
            <a:endParaRPr lang="en-US" dirty="0"/>
          </a:p>
        </p:txBody>
      </p:sp>
      <p:sp>
        <p:nvSpPr>
          <p:cNvPr id="5" name="Footer Placeholder 4">
            <a:extLst>
              <a:ext uri="{FF2B5EF4-FFF2-40B4-BE49-F238E27FC236}">
                <a16:creationId xmlns:a16="http://schemas.microsoft.com/office/drawing/2014/main" id="{1533D437-D162-4DE6-BFBC-EF2535088E0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39CAC09-1B39-476E-B830-319C8B3C9BF1}"/>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2241688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68B7B-FED9-4A06-BF35-D494FBE153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5A5522-AFCD-473F-ACF7-1B31F2BFED5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311E367-744D-4F2F-8A74-DC4DD6C50D9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02E3F16-F3FF-4664-91AD-9533B2A1F5BA}"/>
              </a:ext>
            </a:extLst>
          </p:cNvPr>
          <p:cNvSpPr>
            <a:spLocks noGrp="1"/>
          </p:cNvSpPr>
          <p:nvPr>
            <p:ph type="dt" sz="half" idx="10"/>
          </p:nvPr>
        </p:nvSpPr>
        <p:spPr/>
        <p:txBody>
          <a:bodyPr/>
          <a:lstStyle/>
          <a:p>
            <a:fld id="{FF82A6B2-D2C3-47AE-888F-40F37D144FD2}" type="datetime1">
              <a:rPr lang="en-US" smtClean="0"/>
              <a:t>1/23/2021</a:t>
            </a:fld>
            <a:endParaRPr lang="en-US" dirty="0"/>
          </a:p>
        </p:txBody>
      </p:sp>
      <p:sp>
        <p:nvSpPr>
          <p:cNvPr id="6" name="Footer Placeholder 5">
            <a:extLst>
              <a:ext uri="{FF2B5EF4-FFF2-40B4-BE49-F238E27FC236}">
                <a16:creationId xmlns:a16="http://schemas.microsoft.com/office/drawing/2014/main" id="{3B516291-E79C-4803-8707-8A18B3882D9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6A082DD-C91D-499F-9695-79FFDDEF0E4B}"/>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8179751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78D11-0AF7-4A33-B824-3450B04E4DF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87721A5-159F-48E7-9033-29C6841061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67E57DE-688B-482F-A147-16371C7D4A3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9FABDDA-6B26-4002-9BCE-75C0209F2F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2EDC7D9-E8A3-423C-A3E6-337A625EE6D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167AED-9BF2-44A5-AD2E-4C3864E4D95C}"/>
              </a:ext>
            </a:extLst>
          </p:cNvPr>
          <p:cNvSpPr>
            <a:spLocks noGrp="1"/>
          </p:cNvSpPr>
          <p:nvPr>
            <p:ph type="dt" sz="half" idx="10"/>
          </p:nvPr>
        </p:nvSpPr>
        <p:spPr/>
        <p:txBody>
          <a:bodyPr/>
          <a:lstStyle/>
          <a:p>
            <a:fld id="{FA06677A-6246-4C50-B308-636D1E8D8328}" type="datetime1">
              <a:rPr lang="en-US" smtClean="0"/>
              <a:t>1/23/2021</a:t>
            </a:fld>
            <a:endParaRPr lang="en-US" dirty="0"/>
          </a:p>
        </p:txBody>
      </p:sp>
      <p:sp>
        <p:nvSpPr>
          <p:cNvPr id="8" name="Footer Placeholder 7">
            <a:extLst>
              <a:ext uri="{FF2B5EF4-FFF2-40B4-BE49-F238E27FC236}">
                <a16:creationId xmlns:a16="http://schemas.microsoft.com/office/drawing/2014/main" id="{4FF9BC95-F162-4764-8B7A-FAE34E9AA5BB}"/>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7AB2A1A-94DE-4F88-B272-C48516A55D6F}"/>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7669231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86145-E1B5-4CA2-B893-0D717A24D0A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5206AD5-5713-4AF3-BE4E-9CD41E7C9621}"/>
              </a:ext>
            </a:extLst>
          </p:cNvPr>
          <p:cNvSpPr>
            <a:spLocks noGrp="1"/>
          </p:cNvSpPr>
          <p:nvPr>
            <p:ph type="dt" sz="half" idx="10"/>
          </p:nvPr>
        </p:nvSpPr>
        <p:spPr/>
        <p:txBody>
          <a:bodyPr/>
          <a:lstStyle/>
          <a:p>
            <a:fld id="{9B15E34F-34A5-4A0C-8F87-4706E8FE8196}" type="datetime1">
              <a:rPr lang="en-US" smtClean="0"/>
              <a:t>1/23/2021</a:t>
            </a:fld>
            <a:endParaRPr lang="en-US" dirty="0"/>
          </a:p>
        </p:txBody>
      </p:sp>
      <p:sp>
        <p:nvSpPr>
          <p:cNvPr id="4" name="Footer Placeholder 3">
            <a:extLst>
              <a:ext uri="{FF2B5EF4-FFF2-40B4-BE49-F238E27FC236}">
                <a16:creationId xmlns:a16="http://schemas.microsoft.com/office/drawing/2014/main" id="{348D67DB-341A-4C2D-9BC6-458D0F7F783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D54589A-6526-40D8-B697-28C7B7164C77}"/>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95008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352FD0F-1CDF-4DC9-8EE5-629910E94C94}"/>
              </a:ext>
            </a:extLst>
          </p:cNvPr>
          <p:cNvSpPr>
            <a:spLocks noGrp="1"/>
          </p:cNvSpPr>
          <p:nvPr>
            <p:ph type="dt" sz="half" idx="10"/>
          </p:nvPr>
        </p:nvSpPr>
        <p:spPr/>
        <p:txBody>
          <a:bodyPr/>
          <a:lstStyle/>
          <a:p>
            <a:fld id="{9FF146DE-0442-4FE2-AF5E-E3C4E71A7417}" type="datetime1">
              <a:rPr lang="en-US" smtClean="0"/>
              <a:t>1/23/2021</a:t>
            </a:fld>
            <a:endParaRPr lang="en-US" dirty="0"/>
          </a:p>
        </p:txBody>
      </p:sp>
      <p:sp>
        <p:nvSpPr>
          <p:cNvPr id="3" name="Footer Placeholder 2">
            <a:extLst>
              <a:ext uri="{FF2B5EF4-FFF2-40B4-BE49-F238E27FC236}">
                <a16:creationId xmlns:a16="http://schemas.microsoft.com/office/drawing/2014/main" id="{7EA245C4-AB3A-4BDE-A8FF-D9CE8EF8E189}"/>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8347E78-9137-4CA8-BB8A-938975092587}"/>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8802964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DA7BD-9C7F-4857-A2C9-B132DD2CA2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BE29EA-8F92-4BB7-BE58-E4118829A0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AE5E21-81BB-4453-90FA-7E1F80B985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64DFE5-7365-44F3-A0B1-6979E8DCBD05}"/>
              </a:ext>
            </a:extLst>
          </p:cNvPr>
          <p:cNvSpPr>
            <a:spLocks noGrp="1"/>
          </p:cNvSpPr>
          <p:nvPr>
            <p:ph type="dt" sz="half" idx="10"/>
          </p:nvPr>
        </p:nvSpPr>
        <p:spPr/>
        <p:txBody>
          <a:bodyPr/>
          <a:lstStyle/>
          <a:p>
            <a:fld id="{1D2E17C0-3E56-4FFE-B140-6221F2F47C30}" type="datetime1">
              <a:rPr lang="en-US" smtClean="0"/>
              <a:t>1/23/2021</a:t>
            </a:fld>
            <a:endParaRPr lang="en-US" dirty="0"/>
          </a:p>
        </p:txBody>
      </p:sp>
      <p:sp>
        <p:nvSpPr>
          <p:cNvPr id="6" name="Footer Placeholder 5">
            <a:extLst>
              <a:ext uri="{FF2B5EF4-FFF2-40B4-BE49-F238E27FC236}">
                <a16:creationId xmlns:a16="http://schemas.microsoft.com/office/drawing/2014/main" id="{ABBE0216-A069-4C85-8D61-B6391AA8158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864B8C2-C937-4461-B179-FE806334F35C}"/>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973748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B8211-158B-4D26-9B26-6DB73F046F7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8322D9-BCB2-439C-9626-CABA7477587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55FE28-80B9-4732-B29A-697955AA9994}"/>
              </a:ext>
            </a:extLst>
          </p:cNvPr>
          <p:cNvSpPr>
            <a:spLocks noGrp="1"/>
          </p:cNvSpPr>
          <p:nvPr>
            <p:ph type="dt" sz="half" idx="10"/>
          </p:nvPr>
        </p:nvSpPr>
        <p:spPr/>
        <p:txBody>
          <a:bodyPr/>
          <a:lstStyle/>
          <a:p>
            <a:fld id="{DA0ED85B-6346-4316-9785-7078AD1683E7}" type="datetimeFigureOut">
              <a:rPr lang="en-US" smtClean="0"/>
              <a:t>1/23/2021</a:t>
            </a:fld>
            <a:endParaRPr lang="en-US"/>
          </a:p>
        </p:txBody>
      </p:sp>
      <p:sp>
        <p:nvSpPr>
          <p:cNvPr id="5" name="Footer Placeholder 4">
            <a:extLst>
              <a:ext uri="{FF2B5EF4-FFF2-40B4-BE49-F238E27FC236}">
                <a16:creationId xmlns:a16="http://schemas.microsoft.com/office/drawing/2014/main" id="{2D734B03-77D4-45F3-8BDA-AEE46803D4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29C542-D449-4478-AC76-358F9309F189}"/>
              </a:ext>
            </a:extLst>
          </p:cNvPr>
          <p:cNvSpPr>
            <a:spLocks noGrp="1"/>
          </p:cNvSpPr>
          <p:nvPr>
            <p:ph type="sldNum" sz="quarter" idx="12"/>
          </p:nvPr>
        </p:nvSpPr>
        <p:spPr/>
        <p:txBody>
          <a:bodyPr/>
          <a:lstStyle/>
          <a:p>
            <a:fld id="{A8B8F67E-96DC-42CB-8095-5B0C2332308B}" type="slidenum">
              <a:rPr lang="en-US" smtClean="0"/>
              <a:t>‹#›</a:t>
            </a:fld>
            <a:endParaRPr lang="en-US"/>
          </a:p>
        </p:txBody>
      </p:sp>
    </p:spTree>
    <p:extLst>
      <p:ext uri="{BB962C8B-B14F-4D97-AF65-F5344CB8AC3E}">
        <p14:creationId xmlns:p14="http://schemas.microsoft.com/office/powerpoint/2010/main" val="31030250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34031-F18E-49A6-91C1-5178062D30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06E391F-0314-460D-9558-B90F156E16B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162CF679-3EF2-44B9-82DE-71AF19E05C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4B1A03-D74B-4005-8D87-677257C87E36}"/>
              </a:ext>
            </a:extLst>
          </p:cNvPr>
          <p:cNvSpPr>
            <a:spLocks noGrp="1"/>
          </p:cNvSpPr>
          <p:nvPr>
            <p:ph type="dt" sz="half" idx="10"/>
          </p:nvPr>
        </p:nvSpPr>
        <p:spPr/>
        <p:txBody>
          <a:bodyPr/>
          <a:lstStyle/>
          <a:p>
            <a:fld id="{8F9CE32B-D824-4866-9630-923CC55E0FEA}" type="datetime1">
              <a:rPr lang="en-US" smtClean="0"/>
              <a:t>1/23/2021</a:t>
            </a:fld>
            <a:endParaRPr lang="en-US" dirty="0"/>
          </a:p>
        </p:txBody>
      </p:sp>
      <p:sp>
        <p:nvSpPr>
          <p:cNvPr id="6" name="Footer Placeholder 5">
            <a:extLst>
              <a:ext uri="{FF2B5EF4-FFF2-40B4-BE49-F238E27FC236}">
                <a16:creationId xmlns:a16="http://schemas.microsoft.com/office/drawing/2014/main" id="{9C3E35BB-2D6B-49EC-BF33-7DF4318D4D6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AA8E0D2-387D-422E-9808-922BDF8FC296}"/>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9990529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AABEE-04B1-4ED3-B740-E7E3F74D40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D5A12C7-77F7-408A-AC67-B536901CE2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68C1AC-D0BF-40CF-B83F-046B3F2EED80}"/>
              </a:ext>
            </a:extLst>
          </p:cNvPr>
          <p:cNvSpPr>
            <a:spLocks noGrp="1"/>
          </p:cNvSpPr>
          <p:nvPr>
            <p:ph type="dt" sz="half" idx="10"/>
          </p:nvPr>
        </p:nvSpPr>
        <p:spPr/>
        <p:txBody>
          <a:bodyPr/>
          <a:lstStyle/>
          <a:p>
            <a:fld id="{586D7C53-FC80-4866-AC9B-339AA9B0DF87}" type="datetime1">
              <a:rPr lang="en-US" smtClean="0"/>
              <a:t>1/23/2021</a:t>
            </a:fld>
            <a:endParaRPr lang="en-US" dirty="0"/>
          </a:p>
        </p:txBody>
      </p:sp>
      <p:sp>
        <p:nvSpPr>
          <p:cNvPr id="5" name="Footer Placeholder 4">
            <a:extLst>
              <a:ext uri="{FF2B5EF4-FFF2-40B4-BE49-F238E27FC236}">
                <a16:creationId xmlns:a16="http://schemas.microsoft.com/office/drawing/2014/main" id="{CAA2360C-35A4-4B6A-B6F7-A1149EEFFA6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21D2A16-C5CE-4177-985A-97DC06145552}"/>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5604225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4C0F9C-32DE-42F5-A3DE-304B7D5ADB4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2FA1CCB-F273-4CB1-AB0B-F843FFCBF24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226367-0C36-4AF0-88C3-AF7B788060AE}"/>
              </a:ext>
            </a:extLst>
          </p:cNvPr>
          <p:cNvSpPr>
            <a:spLocks noGrp="1"/>
          </p:cNvSpPr>
          <p:nvPr>
            <p:ph type="dt" sz="half" idx="10"/>
          </p:nvPr>
        </p:nvSpPr>
        <p:spPr/>
        <p:txBody>
          <a:bodyPr/>
          <a:lstStyle/>
          <a:p>
            <a:fld id="{1AC7C6B0-BE3D-4D53-A16C-7A5618C50DCF}" type="datetime1">
              <a:rPr lang="en-US" smtClean="0"/>
              <a:t>1/23/2021</a:t>
            </a:fld>
            <a:endParaRPr lang="en-US" dirty="0"/>
          </a:p>
        </p:txBody>
      </p:sp>
      <p:sp>
        <p:nvSpPr>
          <p:cNvPr id="5" name="Footer Placeholder 4">
            <a:extLst>
              <a:ext uri="{FF2B5EF4-FFF2-40B4-BE49-F238E27FC236}">
                <a16:creationId xmlns:a16="http://schemas.microsoft.com/office/drawing/2014/main" id="{A858FF53-B95F-45D7-A75E-919C24A3EC0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64907AC-202F-40BF-993B-F2886C0139AC}"/>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222554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81D69-8529-4B3B-AEAF-F3A4629701E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F7177F5-8275-411E-803F-3899EF7710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EFF1C0C-C943-48BF-8D29-9B7F37CE8AB4}"/>
              </a:ext>
            </a:extLst>
          </p:cNvPr>
          <p:cNvSpPr>
            <a:spLocks noGrp="1"/>
          </p:cNvSpPr>
          <p:nvPr>
            <p:ph type="dt" sz="half" idx="10"/>
          </p:nvPr>
        </p:nvSpPr>
        <p:spPr/>
        <p:txBody>
          <a:bodyPr/>
          <a:lstStyle/>
          <a:p>
            <a:fld id="{DA0ED85B-6346-4316-9785-7078AD1683E7}" type="datetimeFigureOut">
              <a:rPr lang="en-US" smtClean="0"/>
              <a:t>1/23/2021</a:t>
            </a:fld>
            <a:endParaRPr lang="en-US"/>
          </a:p>
        </p:txBody>
      </p:sp>
      <p:sp>
        <p:nvSpPr>
          <p:cNvPr id="5" name="Footer Placeholder 4">
            <a:extLst>
              <a:ext uri="{FF2B5EF4-FFF2-40B4-BE49-F238E27FC236}">
                <a16:creationId xmlns:a16="http://schemas.microsoft.com/office/drawing/2014/main" id="{932F3674-301D-4639-B97C-568239BE28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F12C2A-BF52-49F3-B71E-3DEBB90B7507}"/>
              </a:ext>
            </a:extLst>
          </p:cNvPr>
          <p:cNvSpPr>
            <a:spLocks noGrp="1"/>
          </p:cNvSpPr>
          <p:nvPr>
            <p:ph type="sldNum" sz="quarter" idx="12"/>
          </p:nvPr>
        </p:nvSpPr>
        <p:spPr/>
        <p:txBody>
          <a:bodyPr/>
          <a:lstStyle/>
          <a:p>
            <a:fld id="{A8B8F67E-96DC-42CB-8095-5B0C2332308B}" type="slidenum">
              <a:rPr lang="en-US" smtClean="0"/>
              <a:t>‹#›</a:t>
            </a:fld>
            <a:endParaRPr lang="en-US"/>
          </a:p>
        </p:txBody>
      </p:sp>
    </p:spTree>
    <p:extLst>
      <p:ext uri="{BB962C8B-B14F-4D97-AF65-F5344CB8AC3E}">
        <p14:creationId xmlns:p14="http://schemas.microsoft.com/office/powerpoint/2010/main" val="3704562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C370A-904F-49BB-9211-A81F8B159FE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455FC7D-B508-47EE-A08C-91C3F8F1323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5EC223D-0BDA-4796-B76F-BBA5DCA4FE8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3CA6368-7F1D-4FF6-A91A-D114F9A081CC}"/>
              </a:ext>
            </a:extLst>
          </p:cNvPr>
          <p:cNvSpPr>
            <a:spLocks noGrp="1"/>
          </p:cNvSpPr>
          <p:nvPr>
            <p:ph type="dt" sz="half" idx="10"/>
          </p:nvPr>
        </p:nvSpPr>
        <p:spPr/>
        <p:txBody>
          <a:bodyPr/>
          <a:lstStyle/>
          <a:p>
            <a:fld id="{DA0ED85B-6346-4316-9785-7078AD1683E7}" type="datetimeFigureOut">
              <a:rPr lang="en-US" smtClean="0"/>
              <a:t>1/23/2021</a:t>
            </a:fld>
            <a:endParaRPr lang="en-US"/>
          </a:p>
        </p:txBody>
      </p:sp>
      <p:sp>
        <p:nvSpPr>
          <p:cNvPr id="6" name="Footer Placeholder 5">
            <a:extLst>
              <a:ext uri="{FF2B5EF4-FFF2-40B4-BE49-F238E27FC236}">
                <a16:creationId xmlns:a16="http://schemas.microsoft.com/office/drawing/2014/main" id="{747C0C7A-7563-4567-B745-FD6FB3D57F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D0C7A86-192D-4128-9D74-0DEF9715CDC4}"/>
              </a:ext>
            </a:extLst>
          </p:cNvPr>
          <p:cNvSpPr>
            <a:spLocks noGrp="1"/>
          </p:cNvSpPr>
          <p:nvPr>
            <p:ph type="sldNum" sz="quarter" idx="12"/>
          </p:nvPr>
        </p:nvSpPr>
        <p:spPr/>
        <p:txBody>
          <a:bodyPr/>
          <a:lstStyle/>
          <a:p>
            <a:fld id="{A8B8F67E-96DC-42CB-8095-5B0C2332308B}" type="slidenum">
              <a:rPr lang="en-US" smtClean="0"/>
              <a:t>‹#›</a:t>
            </a:fld>
            <a:endParaRPr lang="en-US"/>
          </a:p>
        </p:txBody>
      </p:sp>
    </p:spTree>
    <p:extLst>
      <p:ext uri="{BB962C8B-B14F-4D97-AF65-F5344CB8AC3E}">
        <p14:creationId xmlns:p14="http://schemas.microsoft.com/office/powerpoint/2010/main" val="37765625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62931-7D28-4A08-B09A-E6749F99D7C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757E977-78F6-4E87-977A-A54D72B088D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A2CC629-3049-4178-BDF5-392007227E0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C0DF8D3-9097-4874-B6C1-54FEDB57BD0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F159D3E-2A66-4B15-AB09-15B8BE42BF9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7D3AA1E-0A0F-481A-92EA-4AA0073D7240}"/>
              </a:ext>
            </a:extLst>
          </p:cNvPr>
          <p:cNvSpPr>
            <a:spLocks noGrp="1"/>
          </p:cNvSpPr>
          <p:nvPr>
            <p:ph type="dt" sz="half" idx="10"/>
          </p:nvPr>
        </p:nvSpPr>
        <p:spPr/>
        <p:txBody>
          <a:bodyPr/>
          <a:lstStyle/>
          <a:p>
            <a:fld id="{DA0ED85B-6346-4316-9785-7078AD1683E7}" type="datetimeFigureOut">
              <a:rPr lang="en-US" smtClean="0"/>
              <a:t>1/23/2021</a:t>
            </a:fld>
            <a:endParaRPr lang="en-US"/>
          </a:p>
        </p:txBody>
      </p:sp>
      <p:sp>
        <p:nvSpPr>
          <p:cNvPr id="8" name="Footer Placeholder 7">
            <a:extLst>
              <a:ext uri="{FF2B5EF4-FFF2-40B4-BE49-F238E27FC236}">
                <a16:creationId xmlns:a16="http://schemas.microsoft.com/office/drawing/2014/main" id="{90A21004-A337-4506-81C6-5DC00B5AF0F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396963C-21C2-4A94-9D2C-B8478EBFDDED}"/>
              </a:ext>
            </a:extLst>
          </p:cNvPr>
          <p:cNvSpPr>
            <a:spLocks noGrp="1"/>
          </p:cNvSpPr>
          <p:nvPr>
            <p:ph type="sldNum" sz="quarter" idx="12"/>
          </p:nvPr>
        </p:nvSpPr>
        <p:spPr/>
        <p:txBody>
          <a:bodyPr/>
          <a:lstStyle/>
          <a:p>
            <a:fld id="{A8B8F67E-96DC-42CB-8095-5B0C2332308B}" type="slidenum">
              <a:rPr lang="en-US" smtClean="0"/>
              <a:t>‹#›</a:t>
            </a:fld>
            <a:endParaRPr lang="en-US"/>
          </a:p>
        </p:txBody>
      </p:sp>
    </p:spTree>
    <p:extLst>
      <p:ext uri="{BB962C8B-B14F-4D97-AF65-F5344CB8AC3E}">
        <p14:creationId xmlns:p14="http://schemas.microsoft.com/office/powerpoint/2010/main" val="269609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37B39-6D32-4B18-9813-8F9D1803B8F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5223690-F65C-4D76-8D38-FF18071790D3}"/>
              </a:ext>
            </a:extLst>
          </p:cNvPr>
          <p:cNvSpPr>
            <a:spLocks noGrp="1"/>
          </p:cNvSpPr>
          <p:nvPr>
            <p:ph type="dt" sz="half" idx="10"/>
          </p:nvPr>
        </p:nvSpPr>
        <p:spPr/>
        <p:txBody>
          <a:bodyPr/>
          <a:lstStyle/>
          <a:p>
            <a:fld id="{DA0ED85B-6346-4316-9785-7078AD1683E7}" type="datetimeFigureOut">
              <a:rPr lang="en-US" smtClean="0"/>
              <a:t>1/23/2021</a:t>
            </a:fld>
            <a:endParaRPr lang="en-US"/>
          </a:p>
        </p:txBody>
      </p:sp>
      <p:sp>
        <p:nvSpPr>
          <p:cNvPr id="4" name="Footer Placeholder 3">
            <a:extLst>
              <a:ext uri="{FF2B5EF4-FFF2-40B4-BE49-F238E27FC236}">
                <a16:creationId xmlns:a16="http://schemas.microsoft.com/office/drawing/2014/main" id="{9023F092-AC70-495D-81F8-F1C012C9506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929F7B0-B640-4327-B70D-5F67FB6C680A}"/>
              </a:ext>
            </a:extLst>
          </p:cNvPr>
          <p:cNvSpPr>
            <a:spLocks noGrp="1"/>
          </p:cNvSpPr>
          <p:nvPr>
            <p:ph type="sldNum" sz="quarter" idx="12"/>
          </p:nvPr>
        </p:nvSpPr>
        <p:spPr/>
        <p:txBody>
          <a:bodyPr/>
          <a:lstStyle/>
          <a:p>
            <a:fld id="{A8B8F67E-96DC-42CB-8095-5B0C2332308B}" type="slidenum">
              <a:rPr lang="en-US" smtClean="0"/>
              <a:t>‹#›</a:t>
            </a:fld>
            <a:endParaRPr lang="en-US"/>
          </a:p>
        </p:txBody>
      </p:sp>
    </p:spTree>
    <p:extLst>
      <p:ext uri="{BB962C8B-B14F-4D97-AF65-F5344CB8AC3E}">
        <p14:creationId xmlns:p14="http://schemas.microsoft.com/office/powerpoint/2010/main" val="4008412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2C735D-83D9-493B-AED3-5F7E33511234}"/>
              </a:ext>
            </a:extLst>
          </p:cNvPr>
          <p:cNvSpPr>
            <a:spLocks noGrp="1"/>
          </p:cNvSpPr>
          <p:nvPr>
            <p:ph type="dt" sz="half" idx="10"/>
          </p:nvPr>
        </p:nvSpPr>
        <p:spPr/>
        <p:txBody>
          <a:bodyPr/>
          <a:lstStyle/>
          <a:p>
            <a:fld id="{DA0ED85B-6346-4316-9785-7078AD1683E7}" type="datetimeFigureOut">
              <a:rPr lang="en-US" smtClean="0"/>
              <a:t>1/23/2021</a:t>
            </a:fld>
            <a:endParaRPr lang="en-US"/>
          </a:p>
        </p:txBody>
      </p:sp>
      <p:sp>
        <p:nvSpPr>
          <p:cNvPr id="3" name="Footer Placeholder 2">
            <a:extLst>
              <a:ext uri="{FF2B5EF4-FFF2-40B4-BE49-F238E27FC236}">
                <a16:creationId xmlns:a16="http://schemas.microsoft.com/office/drawing/2014/main" id="{66B24E2A-E1A3-432E-B977-BD15FCD6FCF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047EFF-1E8F-403D-92C7-F1041BCB8889}"/>
              </a:ext>
            </a:extLst>
          </p:cNvPr>
          <p:cNvSpPr>
            <a:spLocks noGrp="1"/>
          </p:cNvSpPr>
          <p:nvPr>
            <p:ph type="sldNum" sz="quarter" idx="12"/>
          </p:nvPr>
        </p:nvSpPr>
        <p:spPr/>
        <p:txBody>
          <a:bodyPr/>
          <a:lstStyle/>
          <a:p>
            <a:fld id="{A8B8F67E-96DC-42CB-8095-5B0C2332308B}" type="slidenum">
              <a:rPr lang="en-US" smtClean="0"/>
              <a:t>‹#›</a:t>
            </a:fld>
            <a:endParaRPr lang="en-US"/>
          </a:p>
        </p:txBody>
      </p:sp>
    </p:spTree>
    <p:extLst>
      <p:ext uri="{BB962C8B-B14F-4D97-AF65-F5344CB8AC3E}">
        <p14:creationId xmlns:p14="http://schemas.microsoft.com/office/powerpoint/2010/main" val="11316959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B9309-CDAA-4C68-8DB1-3298DEAB4DA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7CC027B-FF45-4BA0-A8F9-6A893E9F7A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142C5DA-A8E3-47C1-9BCB-43E0F5B20C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BDD1FC-C7EE-4B8F-B86C-D8C5D5DE26FE}"/>
              </a:ext>
            </a:extLst>
          </p:cNvPr>
          <p:cNvSpPr>
            <a:spLocks noGrp="1"/>
          </p:cNvSpPr>
          <p:nvPr>
            <p:ph type="dt" sz="half" idx="10"/>
          </p:nvPr>
        </p:nvSpPr>
        <p:spPr/>
        <p:txBody>
          <a:bodyPr/>
          <a:lstStyle/>
          <a:p>
            <a:fld id="{DA0ED85B-6346-4316-9785-7078AD1683E7}" type="datetimeFigureOut">
              <a:rPr lang="en-US" smtClean="0"/>
              <a:t>1/23/2021</a:t>
            </a:fld>
            <a:endParaRPr lang="en-US"/>
          </a:p>
        </p:txBody>
      </p:sp>
      <p:sp>
        <p:nvSpPr>
          <p:cNvPr id="6" name="Footer Placeholder 5">
            <a:extLst>
              <a:ext uri="{FF2B5EF4-FFF2-40B4-BE49-F238E27FC236}">
                <a16:creationId xmlns:a16="http://schemas.microsoft.com/office/drawing/2014/main" id="{7D085FCE-59B9-43DF-B060-57930AFA99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2B5255-2175-4144-9E8F-75F0B2F740C4}"/>
              </a:ext>
            </a:extLst>
          </p:cNvPr>
          <p:cNvSpPr>
            <a:spLocks noGrp="1"/>
          </p:cNvSpPr>
          <p:nvPr>
            <p:ph type="sldNum" sz="quarter" idx="12"/>
          </p:nvPr>
        </p:nvSpPr>
        <p:spPr/>
        <p:txBody>
          <a:bodyPr/>
          <a:lstStyle/>
          <a:p>
            <a:fld id="{A8B8F67E-96DC-42CB-8095-5B0C2332308B}" type="slidenum">
              <a:rPr lang="en-US" smtClean="0"/>
              <a:t>‹#›</a:t>
            </a:fld>
            <a:endParaRPr lang="en-US"/>
          </a:p>
        </p:txBody>
      </p:sp>
    </p:spTree>
    <p:extLst>
      <p:ext uri="{BB962C8B-B14F-4D97-AF65-F5344CB8AC3E}">
        <p14:creationId xmlns:p14="http://schemas.microsoft.com/office/powerpoint/2010/main" val="2138547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3BA4E-8C38-487A-A28D-62D34ECE03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0C26D9D-51C8-4D8C-A707-9EB3257F7B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58A703C-31F1-45DC-A1A2-03CC44F4E0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3928460-2D9B-4A5B-AB9F-7CC3AE0D1143}"/>
              </a:ext>
            </a:extLst>
          </p:cNvPr>
          <p:cNvSpPr>
            <a:spLocks noGrp="1"/>
          </p:cNvSpPr>
          <p:nvPr>
            <p:ph type="dt" sz="half" idx="10"/>
          </p:nvPr>
        </p:nvSpPr>
        <p:spPr/>
        <p:txBody>
          <a:bodyPr/>
          <a:lstStyle/>
          <a:p>
            <a:fld id="{DA0ED85B-6346-4316-9785-7078AD1683E7}" type="datetimeFigureOut">
              <a:rPr lang="en-US" smtClean="0"/>
              <a:t>1/23/2021</a:t>
            </a:fld>
            <a:endParaRPr lang="en-US"/>
          </a:p>
        </p:txBody>
      </p:sp>
      <p:sp>
        <p:nvSpPr>
          <p:cNvPr id="6" name="Footer Placeholder 5">
            <a:extLst>
              <a:ext uri="{FF2B5EF4-FFF2-40B4-BE49-F238E27FC236}">
                <a16:creationId xmlns:a16="http://schemas.microsoft.com/office/drawing/2014/main" id="{A77BAE92-26EC-4563-840D-A6F8EC63208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09C9889-8A8B-490C-A253-5C16A0C7C487}"/>
              </a:ext>
            </a:extLst>
          </p:cNvPr>
          <p:cNvSpPr>
            <a:spLocks noGrp="1"/>
          </p:cNvSpPr>
          <p:nvPr>
            <p:ph type="sldNum" sz="quarter" idx="12"/>
          </p:nvPr>
        </p:nvSpPr>
        <p:spPr/>
        <p:txBody>
          <a:bodyPr/>
          <a:lstStyle/>
          <a:p>
            <a:fld id="{A8B8F67E-96DC-42CB-8095-5B0C2332308B}" type="slidenum">
              <a:rPr lang="en-US" smtClean="0"/>
              <a:t>‹#›</a:t>
            </a:fld>
            <a:endParaRPr lang="en-US"/>
          </a:p>
        </p:txBody>
      </p:sp>
    </p:spTree>
    <p:extLst>
      <p:ext uri="{BB962C8B-B14F-4D97-AF65-F5344CB8AC3E}">
        <p14:creationId xmlns:p14="http://schemas.microsoft.com/office/powerpoint/2010/main" val="480403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B78BDF-C7AD-4EC1-8E9E-F3139B42E17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11846F8-AE99-40A0-BD44-1BCBC23E72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FF0C59-9220-466D-B010-2818919AB90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0ED85B-6346-4316-9785-7078AD1683E7}" type="datetimeFigureOut">
              <a:rPr lang="en-US" smtClean="0"/>
              <a:t>1/23/2021</a:t>
            </a:fld>
            <a:endParaRPr lang="en-US"/>
          </a:p>
        </p:txBody>
      </p:sp>
      <p:sp>
        <p:nvSpPr>
          <p:cNvPr id="5" name="Footer Placeholder 4">
            <a:extLst>
              <a:ext uri="{FF2B5EF4-FFF2-40B4-BE49-F238E27FC236}">
                <a16:creationId xmlns:a16="http://schemas.microsoft.com/office/drawing/2014/main" id="{48E582B3-6240-4029-BC78-4AB39D0EB63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AE59BD6-3097-4DA7-A967-CFFE67EA82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B8F67E-96DC-42CB-8095-5B0C2332308B}" type="slidenum">
              <a:rPr lang="en-US" smtClean="0"/>
              <a:t>‹#›</a:t>
            </a:fld>
            <a:endParaRPr lang="en-US"/>
          </a:p>
        </p:txBody>
      </p:sp>
    </p:spTree>
    <p:extLst>
      <p:ext uri="{BB962C8B-B14F-4D97-AF65-F5344CB8AC3E}">
        <p14:creationId xmlns:p14="http://schemas.microsoft.com/office/powerpoint/2010/main" val="33598254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FCFCEDA-9712-43E8-96C3-3E6537C861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74E9300-904D-4245-BAC1-58E8815D0B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3F7256-FB71-4D5D-BC0A-01CD2EA750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BFDF2B-C044-430B-960C-C3BA75A086A9}" type="datetime1">
              <a:rPr lang="en-US" smtClean="0"/>
              <a:t>1/23/2021</a:t>
            </a:fld>
            <a:endParaRPr lang="en-US" dirty="0"/>
          </a:p>
        </p:txBody>
      </p:sp>
      <p:sp>
        <p:nvSpPr>
          <p:cNvPr id="5" name="Footer Placeholder 4">
            <a:extLst>
              <a:ext uri="{FF2B5EF4-FFF2-40B4-BE49-F238E27FC236}">
                <a16:creationId xmlns:a16="http://schemas.microsoft.com/office/drawing/2014/main" id="{3DD11EC5-911F-4D87-BC97-F229FB1B2A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BD4CF8D-25F1-433C-8FE9-0C72E21F26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B72D44-14B5-49A2-830A-D01BAFE38A11}" type="slidenum">
              <a:rPr lang="en-US" smtClean="0"/>
              <a:t>‹#›</a:t>
            </a:fld>
            <a:endParaRPr lang="en-US" dirty="0"/>
          </a:p>
        </p:txBody>
      </p:sp>
    </p:spTree>
    <p:extLst>
      <p:ext uri="{BB962C8B-B14F-4D97-AF65-F5344CB8AC3E}">
        <p14:creationId xmlns:p14="http://schemas.microsoft.com/office/powerpoint/2010/main" val="23614722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9.png"/><Relationship Id="rId7" Type="http://schemas.openxmlformats.org/officeDocument/2006/relationships/diagramColors" Target="../diagrams/colors7.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6.png"/><Relationship Id="rId7" Type="http://schemas.openxmlformats.org/officeDocument/2006/relationships/diagramColors" Target="../diagrams/colors4.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7.png"/><Relationship Id="rId7" Type="http://schemas.openxmlformats.org/officeDocument/2006/relationships/diagramColors" Target="../diagrams/colors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9.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8.png"/><Relationship Id="rId7" Type="http://schemas.openxmlformats.org/officeDocument/2006/relationships/diagramColors" Target="../diagrams/colors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C24B4B8B-D9EE-4785-9B70-6BEEB466A5C1}"/>
              </a:ext>
            </a:extLst>
          </p:cNvPr>
          <p:cNvPicPr>
            <a:picLocks noChangeAspect="1"/>
          </p:cNvPicPr>
          <p:nvPr/>
        </p:nvPicPr>
        <p:blipFill rotWithShape="1">
          <a:blip r:embed="rId3"/>
          <a:srcRect l="2324" t="476" r="28173"/>
          <a:stretch/>
        </p:blipFill>
        <p:spPr>
          <a:xfrm>
            <a:off x="3523488" y="10"/>
            <a:ext cx="8668512" cy="6857990"/>
          </a:xfrm>
          <a:prstGeom prst="rect">
            <a:avLst/>
          </a:prstGeom>
        </p:spPr>
      </p:pic>
      <p:sp>
        <p:nvSpPr>
          <p:cNvPr id="14" name="Rectangle 13">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CC29463-5AD4-41CC-86E8-3BBFC121DC02}"/>
              </a:ext>
            </a:extLst>
          </p:cNvPr>
          <p:cNvSpPr>
            <a:spLocks noGrp="1"/>
          </p:cNvSpPr>
          <p:nvPr>
            <p:ph type="ctrTitle"/>
          </p:nvPr>
        </p:nvSpPr>
        <p:spPr>
          <a:xfrm>
            <a:off x="477980" y="909622"/>
            <a:ext cx="6766882" cy="3204134"/>
          </a:xfrm>
        </p:spPr>
        <p:txBody>
          <a:bodyPr anchor="b">
            <a:normAutofit fontScale="90000"/>
          </a:bodyPr>
          <a:lstStyle/>
          <a:p>
            <a:pPr algn="l"/>
            <a:r>
              <a:rPr lang="en-US" sz="4800" dirty="0"/>
              <a:t>Assessing and Managing Risk: </a:t>
            </a:r>
            <a:br>
              <a:rPr lang="en-US" sz="4800" dirty="0"/>
            </a:br>
            <a:r>
              <a:rPr lang="en-US" sz="4800" i="1" dirty="0"/>
              <a:t>An ERM Perspective</a:t>
            </a:r>
            <a:br>
              <a:rPr lang="en-US" sz="4800" dirty="0">
                <a:solidFill>
                  <a:srgbClr val="FFFFFF"/>
                </a:solidFill>
              </a:rPr>
            </a:br>
            <a:r>
              <a:rPr lang="en-US" sz="4800" dirty="0">
                <a:solidFill>
                  <a:srgbClr val="FFFFFF"/>
                </a:solidFill>
              </a:rPr>
              <a:t>Chapter 7 – Identifying Risk</a:t>
            </a:r>
            <a:endParaRPr lang="en-US" sz="4800" i="1" dirty="0"/>
          </a:p>
        </p:txBody>
      </p:sp>
      <p:sp>
        <p:nvSpPr>
          <p:cNvPr id="3" name="Subtitle 2">
            <a:extLst>
              <a:ext uri="{FF2B5EF4-FFF2-40B4-BE49-F238E27FC236}">
                <a16:creationId xmlns:a16="http://schemas.microsoft.com/office/drawing/2014/main" id="{1ADC089D-BE8E-4104-8027-6460709EEF13}"/>
              </a:ext>
            </a:extLst>
          </p:cNvPr>
          <p:cNvSpPr>
            <a:spLocks noGrp="1"/>
          </p:cNvSpPr>
          <p:nvPr>
            <p:ph type="subTitle" idx="1"/>
          </p:nvPr>
        </p:nvSpPr>
        <p:spPr>
          <a:xfrm>
            <a:off x="477980" y="4872922"/>
            <a:ext cx="5618020" cy="1465140"/>
          </a:xfrm>
        </p:spPr>
        <p:txBody>
          <a:bodyPr>
            <a:normAutofit/>
          </a:bodyPr>
          <a:lstStyle/>
          <a:p>
            <a:pPr algn="l"/>
            <a:endParaRPr lang="en-US" sz="2000" dirty="0"/>
          </a:p>
        </p:txBody>
      </p:sp>
      <p:sp>
        <p:nvSpPr>
          <p:cNvPr id="16" name="Rectangle 15">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2A00D8E1-134B-4869-802A-5831C28177B1}"/>
              </a:ext>
            </a:extLst>
          </p:cNvPr>
          <p:cNvSpPr>
            <a:spLocks noGrp="1"/>
          </p:cNvSpPr>
          <p:nvPr>
            <p:ph type="sldNum" sz="quarter" idx="12"/>
          </p:nvPr>
        </p:nvSpPr>
        <p:spPr>
          <a:xfrm>
            <a:off x="8970819" y="6356350"/>
            <a:ext cx="27432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35B72D44-14B5-49A2-830A-D01BAFE38A11}" type="slidenum">
              <a:rPr kumimoji="0" lang="en-US" sz="1200" b="0" i="0" u="none" strike="noStrike" kern="1200" cap="none" spc="0" normalizeH="0" baseline="0" noProof="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a:t>
            </a:fld>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40BAEACF-9E86-4035-9B44-2188492B3901}"/>
              </a:ext>
            </a:extLst>
          </p:cNvPr>
          <p:cNvSpPr txBox="1"/>
          <p:nvPr/>
        </p:nvSpPr>
        <p:spPr>
          <a:xfrm>
            <a:off x="768626" y="5512904"/>
            <a:ext cx="7527235" cy="7232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Developed by Bruce Lyon, CSP, P.E., SMS, ARM, CHMM</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a:ln>
                  <a:noFill/>
                </a:ln>
                <a:solidFill>
                  <a:prstClr val="white"/>
                </a:solidFill>
                <a:effectLst/>
                <a:uLnTx/>
                <a:uFillTx/>
                <a:latin typeface="Calibri" panose="020F0502020204030204"/>
                <a:ea typeface="+mn-ea"/>
                <a:cs typeface="+mn-cs"/>
              </a:rPr>
              <a:t>Dr. Georgi Popov, CSP, QEP, ARM, SMS, CMC, FAIHA</a:t>
            </a:r>
          </a:p>
        </p:txBody>
      </p:sp>
    </p:spTree>
    <p:extLst>
      <p:ext uri="{BB962C8B-B14F-4D97-AF65-F5344CB8AC3E}">
        <p14:creationId xmlns:p14="http://schemas.microsoft.com/office/powerpoint/2010/main" val="2039171806"/>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DF9C2126-57CD-460C-90A9-D9758699F5AB}"/>
              </a:ext>
            </a:extLst>
          </p:cNvPr>
          <p:cNvSpPr>
            <a:spLocks noGrp="1"/>
          </p:cNvSpPr>
          <p:nvPr>
            <p:ph type="title"/>
          </p:nvPr>
        </p:nvSpPr>
        <p:spPr>
          <a:xfrm>
            <a:off x="640079" y="2053641"/>
            <a:ext cx="3669161" cy="2760098"/>
          </a:xfrm>
        </p:spPr>
        <p:txBody>
          <a:bodyPr>
            <a:normAutofit/>
          </a:bodyPr>
          <a:lstStyle/>
          <a:p>
            <a:r>
              <a:rPr lang="en-US">
                <a:solidFill>
                  <a:srgbClr val="FFFFFF"/>
                </a:solidFill>
                <a:effectLst/>
                <a:latin typeface="Calibri" panose="020F0502020204030204" pitchFamily="34" charset="0"/>
                <a:ea typeface="Times New Roman" panose="02020603050405020304" pitchFamily="18" charset="0"/>
                <a:cs typeface="Times New Roman" panose="02020603050405020304" pitchFamily="18" charset="0"/>
              </a:rPr>
              <a:t>Emerging Risks</a:t>
            </a:r>
            <a:endParaRPr lang="en-US">
              <a:solidFill>
                <a:srgbClr val="FFFFFF"/>
              </a:solidFill>
            </a:endParaRPr>
          </a:p>
        </p:txBody>
      </p:sp>
      <p:graphicFrame>
        <p:nvGraphicFramePr>
          <p:cNvPr id="6" name="Content Placeholder 5">
            <a:extLst>
              <a:ext uri="{FF2B5EF4-FFF2-40B4-BE49-F238E27FC236}">
                <a16:creationId xmlns:a16="http://schemas.microsoft.com/office/drawing/2014/main" id="{BB422C8D-20A2-4FEA-BF9B-E855D9207321}"/>
              </a:ext>
            </a:extLst>
          </p:cNvPr>
          <p:cNvGraphicFramePr>
            <a:graphicFrameLocks noGrp="1"/>
          </p:cNvGraphicFramePr>
          <p:nvPr>
            <p:ph idx="1"/>
            <p:extLst>
              <p:ext uri="{D42A27DB-BD31-4B8C-83A1-F6EECF244321}">
                <p14:modId xmlns:p14="http://schemas.microsoft.com/office/powerpoint/2010/main" val="2275781360"/>
              </p:ext>
            </p:extLst>
          </p:nvPr>
        </p:nvGraphicFramePr>
        <p:xfrm>
          <a:off x="6090574" y="801866"/>
          <a:ext cx="5306084" cy="523063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664466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D451B-4A56-4B68-81CA-7EE7F073C558}"/>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kern="1200">
                <a:solidFill>
                  <a:schemeClr val="tx1"/>
                </a:solidFill>
                <a:effectLst/>
                <a:latin typeface="+mj-lt"/>
                <a:ea typeface="+mj-ea"/>
                <a:cs typeface="+mj-cs"/>
              </a:rPr>
              <a:t>Emerging Risks </a:t>
            </a:r>
            <a:endParaRPr lang="en-US" kern="1200">
              <a:solidFill>
                <a:schemeClr val="tx1"/>
              </a:solidFill>
              <a:latin typeface="+mj-lt"/>
              <a:ea typeface="+mj-ea"/>
              <a:cs typeface="+mj-cs"/>
            </a:endParaRPr>
          </a:p>
        </p:txBody>
      </p:sp>
      <p:pic>
        <p:nvPicPr>
          <p:cNvPr id="5" name="Picture 4">
            <a:extLst>
              <a:ext uri="{FF2B5EF4-FFF2-40B4-BE49-F238E27FC236}">
                <a16:creationId xmlns:a16="http://schemas.microsoft.com/office/drawing/2014/main" id="{653AA657-48D3-4E67-8A52-B262D0BF4A10}"/>
              </a:ext>
            </a:extLst>
          </p:cNvPr>
          <p:cNvPicPr>
            <a:picLocks noChangeAspect="1"/>
          </p:cNvPicPr>
          <p:nvPr/>
        </p:nvPicPr>
        <p:blipFill>
          <a:blip r:embed="rId3"/>
          <a:stretch>
            <a:fillRect/>
          </a:stretch>
        </p:blipFill>
        <p:spPr>
          <a:xfrm>
            <a:off x="1506523" y="1825626"/>
            <a:ext cx="9169428" cy="4351338"/>
          </a:xfrm>
          <a:prstGeom prst="rect">
            <a:avLst/>
          </a:prstGeom>
        </p:spPr>
      </p:pic>
    </p:spTree>
    <p:extLst>
      <p:ext uri="{BB962C8B-B14F-4D97-AF65-F5344CB8AC3E}">
        <p14:creationId xmlns:p14="http://schemas.microsoft.com/office/powerpoint/2010/main" val="3942919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9427AF5F-9A0E-42B7-A252-FD64C9885F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414932-94DE-4383-A715-57B2EFC323D4}"/>
              </a:ext>
            </a:extLst>
          </p:cNvPr>
          <p:cNvSpPr>
            <a:spLocks noGrp="1"/>
          </p:cNvSpPr>
          <p:nvPr>
            <p:ph type="title"/>
          </p:nvPr>
        </p:nvSpPr>
        <p:spPr>
          <a:xfrm>
            <a:off x="838200" y="365125"/>
            <a:ext cx="10515600" cy="1306443"/>
          </a:xfrm>
        </p:spPr>
        <p:txBody>
          <a:bodyPr>
            <a:normAutofit/>
          </a:bodyPr>
          <a:lstStyle/>
          <a:p>
            <a:r>
              <a:rPr lang="en-US" sz="4000" b="1">
                <a:effectLst/>
                <a:latin typeface="Calibri Light" panose="020F0302020204030204" pitchFamily="34" charset="0"/>
                <a:ea typeface="Times New Roman" panose="02020603050405020304" pitchFamily="18" charset="0"/>
                <a:cs typeface="Times New Roman" panose="02020603050405020304" pitchFamily="18" charset="0"/>
              </a:rPr>
              <a:t>Risk Source</a:t>
            </a:r>
            <a:endParaRPr lang="en-US" sz="4000"/>
          </a:p>
        </p:txBody>
      </p:sp>
      <p:sp>
        <p:nvSpPr>
          <p:cNvPr id="3" name="Content Placeholder 2">
            <a:extLst>
              <a:ext uri="{FF2B5EF4-FFF2-40B4-BE49-F238E27FC236}">
                <a16:creationId xmlns:a16="http://schemas.microsoft.com/office/drawing/2014/main" id="{7968C46D-36A8-4347-9598-800DCC87AAB7}"/>
              </a:ext>
            </a:extLst>
          </p:cNvPr>
          <p:cNvSpPr>
            <a:spLocks noGrp="1"/>
          </p:cNvSpPr>
          <p:nvPr>
            <p:ph idx="1"/>
          </p:nvPr>
        </p:nvSpPr>
        <p:spPr>
          <a:xfrm>
            <a:off x="838200" y="1825625"/>
            <a:ext cx="4152774" cy="4303464"/>
          </a:xfrm>
        </p:spPr>
        <p:txBody>
          <a:bodyPr>
            <a:normAutofit/>
          </a:bodyPr>
          <a:lstStyle/>
          <a:p>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an element by itself or in combination that has potential to create risk and uncertainty</a:t>
            </a:r>
          </a:p>
          <a:p>
            <a:pPr lvl="1">
              <a:buFont typeface="Courier New" panose="02070309020205020404" pitchFamily="49" charset="0"/>
              <a:buChar char="o"/>
            </a:pPr>
            <a:r>
              <a:rPr lang="en-US" dirty="0">
                <a:latin typeface="Times New Roman" panose="02020603050405020304" pitchFamily="18" charset="0"/>
                <a:ea typeface="Times New Roman" panose="02020603050405020304" pitchFamily="18" charset="0"/>
                <a:cs typeface="Times New Roman" panose="02020603050405020304" pitchFamily="18" charset="0"/>
              </a:rPr>
              <a:t>r</a:t>
            </a: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isk and uncertainty are derived from risk sources</a:t>
            </a:r>
          </a:p>
          <a:p>
            <a:pPr lvl="1">
              <a:buFont typeface="Courier New" panose="02070309020205020404" pitchFamily="49" charset="0"/>
              <a:buChar char="o"/>
            </a:pP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for pure risk (R-), the most effective means of managing the risk is at its source</a:t>
            </a:r>
            <a:endParaRPr lang="en-US" dirty="0"/>
          </a:p>
        </p:txBody>
      </p:sp>
      <p:pic>
        <p:nvPicPr>
          <p:cNvPr id="4" name="Picture 3">
            <a:extLst>
              <a:ext uri="{FF2B5EF4-FFF2-40B4-BE49-F238E27FC236}">
                <a16:creationId xmlns:a16="http://schemas.microsoft.com/office/drawing/2014/main" id="{24D2FBF0-1B9E-4371-9FC0-ABA972BE5CA7}"/>
              </a:ext>
            </a:extLst>
          </p:cNvPr>
          <p:cNvPicPr>
            <a:picLocks noChangeAspect="1"/>
          </p:cNvPicPr>
          <p:nvPr/>
        </p:nvPicPr>
        <p:blipFill>
          <a:blip r:embed="rId3"/>
          <a:stretch>
            <a:fillRect/>
          </a:stretch>
        </p:blipFill>
        <p:spPr>
          <a:xfrm>
            <a:off x="5523330" y="2255418"/>
            <a:ext cx="5870957" cy="2347163"/>
          </a:xfrm>
          <a:prstGeom prst="rect">
            <a:avLst/>
          </a:prstGeom>
        </p:spPr>
      </p:pic>
      <p:sp>
        <p:nvSpPr>
          <p:cNvPr id="6" name="Flowchart: Connector 5">
            <a:extLst>
              <a:ext uri="{FF2B5EF4-FFF2-40B4-BE49-F238E27FC236}">
                <a16:creationId xmlns:a16="http://schemas.microsoft.com/office/drawing/2014/main" id="{D2B5945F-6B8D-4121-A91E-DC6289CEC734}"/>
              </a:ext>
            </a:extLst>
          </p:cNvPr>
          <p:cNvSpPr/>
          <p:nvPr/>
        </p:nvSpPr>
        <p:spPr>
          <a:xfrm>
            <a:off x="5438671" y="2708367"/>
            <a:ext cx="1308970" cy="1256464"/>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43099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46C2E80F-49A6-4372-B103-219D417A5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4096" y="470925"/>
            <a:ext cx="4381009" cy="5892104"/>
          </a:xfrm>
          <a:custGeom>
            <a:avLst/>
            <a:gdLst>
              <a:gd name="connsiteX0" fmla="*/ 0 w 4381009"/>
              <a:gd name="connsiteY0" fmla="*/ 0 h 5892104"/>
              <a:gd name="connsiteX1" fmla="*/ 4157628 w 4381009"/>
              <a:gd name="connsiteY1" fmla="*/ 0 h 5892104"/>
              <a:gd name="connsiteX2" fmla="*/ 4169302 w 4381009"/>
              <a:gd name="connsiteY2" fmla="*/ 68659 h 5892104"/>
              <a:gd name="connsiteX3" fmla="*/ 4191571 w 4381009"/>
              <a:gd name="connsiteY3" fmla="*/ 205472 h 5892104"/>
              <a:gd name="connsiteX4" fmla="*/ 4213368 w 4381009"/>
              <a:gd name="connsiteY4" fmla="*/ 342890 h 5892104"/>
              <a:gd name="connsiteX5" fmla="*/ 4232030 w 4381009"/>
              <a:gd name="connsiteY5" fmla="*/ 480913 h 5892104"/>
              <a:gd name="connsiteX6" fmla="*/ 4250848 w 4381009"/>
              <a:gd name="connsiteY6" fmla="*/ 618332 h 5892104"/>
              <a:gd name="connsiteX7" fmla="*/ 4268412 w 4381009"/>
              <a:gd name="connsiteY7" fmla="*/ 756355 h 5892104"/>
              <a:gd name="connsiteX8" fmla="*/ 4283467 w 4381009"/>
              <a:gd name="connsiteY8" fmla="*/ 892563 h 5892104"/>
              <a:gd name="connsiteX9" fmla="*/ 4297737 w 4381009"/>
              <a:gd name="connsiteY9" fmla="*/ 1030587 h 5892104"/>
              <a:gd name="connsiteX10" fmla="*/ 4310754 w 4381009"/>
              <a:gd name="connsiteY10" fmla="*/ 1168005 h 5892104"/>
              <a:gd name="connsiteX11" fmla="*/ 4322045 w 4381009"/>
              <a:gd name="connsiteY11" fmla="*/ 1303002 h 5892104"/>
              <a:gd name="connsiteX12" fmla="*/ 4333336 w 4381009"/>
              <a:gd name="connsiteY12" fmla="*/ 1439815 h 5892104"/>
              <a:gd name="connsiteX13" fmla="*/ 4342745 w 4381009"/>
              <a:gd name="connsiteY13" fmla="*/ 1574812 h 5892104"/>
              <a:gd name="connsiteX14" fmla="*/ 4350115 w 4381009"/>
              <a:gd name="connsiteY14" fmla="*/ 1709808 h 5892104"/>
              <a:gd name="connsiteX15" fmla="*/ 4357799 w 4381009"/>
              <a:gd name="connsiteY15" fmla="*/ 1844200 h 5892104"/>
              <a:gd name="connsiteX16" fmla="*/ 4364229 w 4381009"/>
              <a:gd name="connsiteY16" fmla="*/ 1977381 h 5892104"/>
              <a:gd name="connsiteX17" fmla="*/ 4368777 w 4381009"/>
              <a:gd name="connsiteY17" fmla="*/ 2109351 h 5892104"/>
              <a:gd name="connsiteX18" fmla="*/ 4372697 w 4381009"/>
              <a:gd name="connsiteY18" fmla="*/ 2241321 h 5892104"/>
              <a:gd name="connsiteX19" fmla="*/ 4376461 w 4381009"/>
              <a:gd name="connsiteY19" fmla="*/ 2372080 h 5892104"/>
              <a:gd name="connsiteX20" fmla="*/ 4378186 w 4381009"/>
              <a:gd name="connsiteY20" fmla="*/ 2501023 h 5892104"/>
              <a:gd name="connsiteX21" fmla="*/ 4380068 w 4381009"/>
              <a:gd name="connsiteY21" fmla="*/ 2629966 h 5892104"/>
              <a:gd name="connsiteX22" fmla="*/ 4381009 w 4381009"/>
              <a:gd name="connsiteY22" fmla="*/ 2757093 h 5892104"/>
              <a:gd name="connsiteX23" fmla="*/ 4380068 w 4381009"/>
              <a:gd name="connsiteY23" fmla="*/ 2883010 h 5892104"/>
              <a:gd name="connsiteX24" fmla="*/ 4380068 w 4381009"/>
              <a:gd name="connsiteY24" fmla="*/ 3007715 h 5892104"/>
              <a:gd name="connsiteX25" fmla="*/ 4378186 w 4381009"/>
              <a:gd name="connsiteY25" fmla="*/ 3131210 h 5892104"/>
              <a:gd name="connsiteX26" fmla="*/ 4375363 w 4381009"/>
              <a:gd name="connsiteY26" fmla="*/ 3252283 h 5892104"/>
              <a:gd name="connsiteX27" fmla="*/ 4372697 w 4381009"/>
              <a:gd name="connsiteY27" fmla="*/ 3372146 h 5892104"/>
              <a:gd name="connsiteX28" fmla="*/ 4369718 w 4381009"/>
              <a:gd name="connsiteY28" fmla="*/ 3489587 h 5892104"/>
              <a:gd name="connsiteX29" fmla="*/ 4365170 w 4381009"/>
              <a:gd name="connsiteY29" fmla="*/ 3606423 h 5892104"/>
              <a:gd name="connsiteX30" fmla="*/ 4360309 w 4381009"/>
              <a:gd name="connsiteY30" fmla="*/ 3721443 h 5892104"/>
              <a:gd name="connsiteX31" fmla="*/ 4355918 w 4381009"/>
              <a:gd name="connsiteY31" fmla="*/ 3834041 h 5892104"/>
              <a:gd name="connsiteX32" fmla="*/ 4343529 w 4381009"/>
              <a:gd name="connsiteY32" fmla="*/ 4053789 h 5892104"/>
              <a:gd name="connsiteX33" fmla="*/ 4330356 w 4381009"/>
              <a:gd name="connsiteY33" fmla="*/ 4264457 h 5892104"/>
              <a:gd name="connsiteX34" fmla="*/ 4316556 w 4381009"/>
              <a:gd name="connsiteY34" fmla="*/ 4466650 h 5892104"/>
              <a:gd name="connsiteX35" fmla="*/ 4301344 w 4381009"/>
              <a:gd name="connsiteY35" fmla="*/ 4657946 h 5892104"/>
              <a:gd name="connsiteX36" fmla="*/ 4285506 w 4381009"/>
              <a:gd name="connsiteY36" fmla="*/ 4840767 h 5892104"/>
              <a:gd name="connsiteX37" fmla="*/ 4268412 w 4381009"/>
              <a:gd name="connsiteY37" fmla="*/ 5010269 h 5892104"/>
              <a:gd name="connsiteX38" fmla="*/ 4251633 w 4381009"/>
              <a:gd name="connsiteY38" fmla="*/ 5169481 h 5892104"/>
              <a:gd name="connsiteX39" fmla="*/ 4234853 w 4381009"/>
              <a:gd name="connsiteY39" fmla="*/ 5315980 h 5892104"/>
              <a:gd name="connsiteX40" fmla="*/ 4219014 w 4381009"/>
              <a:gd name="connsiteY40" fmla="*/ 5450371 h 5892104"/>
              <a:gd name="connsiteX41" fmla="*/ 4203959 w 4381009"/>
              <a:gd name="connsiteY41" fmla="*/ 5569628 h 5892104"/>
              <a:gd name="connsiteX42" fmla="*/ 4189689 w 4381009"/>
              <a:gd name="connsiteY42" fmla="*/ 5677384 h 5892104"/>
              <a:gd name="connsiteX43" fmla="*/ 4177770 w 4381009"/>
              <a:gd name="connsiteY43" fmla="*/ 5768189 h 5892104"/>
              <a:gd name="connsiteX44" fmla="*/ 4166479 w 4381009"/>
              <a:gd name="connsiteY44" fmla="*/ 5844465 h 5892104"/>
              <a:gd name="connsiteX45" fmla="*/ 4159132 w 4381009"/>
              <a:gd name="connsiteY45" fmla="*/ 5892104 h 5892104"/>
              <a:gd name="connsiteX46" fmla="*/ 0 w 4381009"/>
              <a:gd name="connsiteY46" fmla="*/ 5892104 h 589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81009" h="5892104">
                <a:moveTo>
                  <a:pt x="0" y="0"/>
                </a:moveTo>
                <a:lnTo>
                  <a:pt x="4157628" y="0"/>
                </a:lnTo>
                <a:lnTo>
                  <a:pt x="4169302" y="68659"/>
                </a:lnTo>
                <a:lnTo>
                  <a:pt x="4191571" y="205472"/>
                </a:lnTo>
                <a:lnTo>
                  <a:pt x="4213368" y="342890"/>
                </a:lnTo>
                <a:lnTo>
                  <a:pt x="4232030" y="480913"/>
                </a:lnTo>
                <a:lnTo>
                  <a:pt x="4250848" y="618332"/>
                </a:lnTo>
                <a:lnTo>
                  <a:pt x="4268412" y="756355"/>
                </a:lnTo>
                <a:lnTo>
                  <a:pt x="4283467" y="892563"/>
                </a:lnTo>
                <a:lnTo>
                  <a:pt x="4297737" y="1030587"/>
                </a:lnTo>
                <a:lnTo>
                  <a:pt x="4310754" y="1168005"/>
                </a:lnTo>
                <a:lnTo>
                  <a:pt x="4322045" y="1303002"/>
                </a:lnTo>
                <a:lnTo>
                  <a:pt x="4333336" y="1439815"/>
                </a:lnTo>
                <a:lnTo>
                  <a:pt x="4342745" y="1574812"/>
                </a:lnTo>
                <a:lnTo>
                  <a:pt x="4350115" y="1709808"/>
                </a:lnTo>
                <a:lnTo>
                  <a:pt x="4357799" y="1844200"/>
                </a:lnTo>
                <a:lnTo>
                  <a:pt x="4364229" y="1977381"/>
                </a:lnTo>
                <a:lnTo>
                  <a:pt x="4368777" y="2109351"/>
                </a:lnTo>
                <a:lnTo>
                  <a:pt x="4372697" y="2241321"/>
                </a:lnTo>
                <a:lnTo>
                  <a:pt x="4376461" y="2372080"/>
                </a:lnTo>
                <a:lnTo>
                  <a:pt x="4378186" y="2501023"/>
                </a:lnTo>
                <a:lnTo>
                  <a:pt x="4380068" y="2629966"/>
                </a:lnTo>
                <a:lnTo>
                  <a:pt x="4381009" y="2757093"/>
                </a:lnTo>
                <a:lnTo>
                  <a:pt x="4380068" y="2883010"/>
                </a:lnTo>
                <a:lnTo>
                  <a:pt x="4380068" y="3007715"/>
                </a:lnTo>
                <a:lnTo>
                  <a:pt x="4378186" y="3131210"/>
                </a:lnTo>
                <a:lnTo>
                  <a:pt x="4375363" y="3252283"/>
                </a:lnTo>
                <a:lnTo>
                  <a:pt x="4372697" y="3372146"/>
                </a:lnTo>
                <a:lnTo>
                  <a:pt x="4369718" y="3489587"/>
                </a:lnTo>
                <a:lnTo>
                  <a:pt x="4365170" y="3606423"/>
                </a:lnTo>
                <a:lnTo>
                  <a:pt x="4360309" y="3721443"/>
                </a:lnTo>
                <a:lnTo>
                  <a:pt x="4355918" y="3834041"/>
                </a:lnTo>
                <a:lnTo>
                  <a:pt x="4343529" y="4053789"/>
                </a:lnTo>
                <a:lnTo>
                  <a:pt x="4330356" y="4264457"/>
                </a:lnTo>
                <a:lnTo>
                  <a:pt x="4316556" y="4466650"/>
                </a:lnTo>
                <a:lnTo>
                  <a:pt x="4301344" y="4657946"/>
                </a:lnTo>
                <a:lnTo>
                  <a:pt x="4285506" y="4840767"/>
                </a:lnTo>
                <a:lnTo>
                  <a:pt x="4268412" y="5010269"/>
                </a:lnTo>
                <a:lnTo>
                  <a:pt x="4251633" y="5169481"/>
                </a:lnTo>
                <a:lnTo>
                  <a:pt x="4234853" y="5315980"/>
                </a:lnTo>
                <a:lnTo>
                  <a:pt x="4219014" y="5450371"/>
                </a:lnTo>
                <a:lnTo>
                  <a:pt x="4203959" y="5569628"/>
                </a:lnTo>
                <a:lnTo>
                  <a:pt x="4189689" y="5677384"/>
                </a:lnTo>
                <a:lnTo>
                  <a:pt x="4177770" y="5768189"/>
                </a:lnTo>
                <a:lnTo>
                  <a:pt x="4166479" y="5844465"/>
                </a:lnTo>
                <a:lnTo>
                  <a:pt x="4159132" y="5892104"/>
                </a:lnTo>
                <a:lnTo>
                  <a:pt x="0" y="5892104"/>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B9E2A27-A1C0-4953-9789-780ECD0AEAF8}"/>
              </a:ext>
            </a:extLst>
          </p:cNvPr>
          <p:cNvSpPr>
            <a:spLocks noGrp="1"/>
          </p:cNvSpPr>
          <p:nvPr>
            <p:ph type="title"/>
          </p:nvPr>
        </p:nvSpPr>
        <p:spPr>
          <a:xfrm>
            <a:off x="863029" y="1012004"/>
            <a:ext cx="3416158" cy="4795408"/>
          </a:xfrm>
        </p:spPr>
        <p:txBody>
          <a:bodyPr>
            <a:normAutofit/>
          </a:bodyPr>
          <a:lstStyle/>
          <a:p>
            <a:r>
              <a:rPr lang="en-US" b="1">
                <a:solidFill>
                  <a:srgbClr val="FFFFFF"/>
                </a:solidFill>
                <a:effectLst/>
                <a:latin typeface="Calibri Light" panose="020F0302020204030204" pitchFamily="34" charset="0"/>
                <a:ea typeface="Times New Roman" panose="02020603050405020304" pitchFamily="18" charset="0"/>
                <a:cs typeface="Times New Roman" panose="02020603050405020304" pitchFamily="18" charset="0"/>
              </a:rPr>
              <a:t>Risk Source</a:t>
            </a:r>
            <a:endParaRPr lang="en-US">
              <a:solidFill>
                <a:srgbClr val="FFFFFF"/>
              </a:solidFill>
            </a:endParaRPr>
          </a:p>
        </p:txBody>
      </p:sp>
      <p:graphicFrame>
        <p:nvGraphicFramePr>
          <p:cNvPr id="5" name="Content Placeholder 2">
            <a:extLst>
              <a:ext uri="{FF2B5EF4-FFF2-40B4-BE49-F238E27FC236}">
                <a16:creationId xmlns:a16="http://schemas.microsoft.com/office/drawing/2014/main" id="{A03F65E9-5FD4-49B3-AC1A-3100F65EDDF3}"/>
              </a:ext>
            </a:extLst>
          </p:cNvPr>
          <p:cNvGraphicFramePr>
            <a:graphicFrameLocks noGrp="1"/>
          </p:cNvGraphicFramePr>
          <p:nvPr>
            <p:ph idx="1"/>
            <p:extLst>
              <p:ext uri="{D42A27DB-BD31-4B8C-83A1-F6EECF244321}">
                <p14:modId xmlns:p14="http://schemas.microsoft.com/office/powerpoint/2010/main" val="2624573425"/>
              </p:ext>
            </p:extLst>
          </p:nvPr>
        </p:nvGraphicFramePr>
        <p:xfrm>
          <a:off x="5194300" y="470924"/>
          <a:ext cx="6513604" cy="58854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277479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0D92F5-BC30-4827-8710-CB3DDC572E8A}"/>
              </a:ext>
            </a:extLst>
          </p:cNvPr>
          <p:cNvSpPr>
            <a:spLocks noGrp="1"/>
          </p:cNvSpPr>
          <p:nvPr>
            <p:ph type="title"/>
          </p:nvPr>
        </p:nvSpPr>
        <p:spPr>
          <a:xfrm>
            <a:off x="229811" y="214010"/>
            <a:ext cx="5866189" cy="863228"/>
          </a:xfrm>
        </p:spPr>
        <p:txBody>
          <a:bodyPr vert="horz" lIns="91440" tIns="45720" rIns="91440" bIns="45720" rtlCol="0" anchor="b">
            <a:normAutofit/>
          </a:bodyPr>
          <a:lstStyle/>
          <a:p>
            <a:r>
              <a:rPr lang="en-US" sz="4000" b="1" kern="1200" dirty="0">
                <a:solidFill>
                  <a:schemeClr val="tx1"/>
                </a:solidFill>
                <a:effectLst/>
                <a:latin typeface="+mj-lt"/>
                <a:ea typeface="+mj-ea"/>
                <a:cs typeface="+mj-cs"/>
              </a:rPr>
              <a:t>Hazard/Risk Sources</a:t>
            </a:r>
            <a:endParaRPr lang="en-US" sz="4000" kern="1200" dirty="0">
              <a:solidFill>
                <a:schemeClr val="tx1"/>
              </a:solidFill>
              <a:latin typeface="+mj-lt"/>
              <a:ea typeface="+mj-ea"/>
              <a:cs typeface="+mj-cs"/>
            </a:endParaRPr>
          </a:p>
        </p:txBody>
      </p:sp>
      <p:graphicFrame>
        <p:nvGraphicFramePr>
          <p:cNvPr id="4" name="Content Placeholder 3">
            <a:extLst>
              <a:ext uri="{FF2B5EF4-FFF2-40B4-BE49-F238E27FC236}">
                <a16:creationId xmlns:a16="http://schemas.microsoft.com/office/drawing/2014/main" id="{D58B1043-8F0F-409B-A048-E037F611D9A2}"/>
              </a:ext>
            </a:extLst>
          </p:cNvPr>
          <p:cNvGraphicFramePr>
            <a:graphicFrameLocks noGrp="1"/>
          </p:cNvGraphicFramePr>
          <p:nvPr>
            <p:ph idx="1"/>
            <p:extLst>
              <p:ext uri="{D42A27DB-BD31-4B8C-83A1-F6EECF244321}">
                <p14:modId xmlns:p14="http://schemas.microsoft.com/office/powerpoint/2010/main" val="1273589520"/>
              </p:ext>
            </p:extLst>
          </p:nvPr>
        </p:nvGraphicFramePr>
        <p:xfrm>
          <a:off x="1184190" y="1175701"/>
          <a:ext cx="4775370" cy="5244148"/>
        </p:xfrm>
        <a:graphic>
          <a:graphicData uri="http://schemas.openxmlformats.org/drawingml/2006/table">
            <a:tbl>
              <a:tblPr firstRow="1" firstCol="1" bandRow="1">
                <a:effectLst>
                  <a:outerShdw blurRad="50800" dist="38100" dir="2700000" algn="tl" rotWithShape="0">
                    <a:prstClr val="black">
                      <a:alpha val="40000"/>
                    </a:prstClr>
                  </a:outerShdw>
                </a:effectLst>
                <a:tableStyleId>{5C22544A-7EE6-4342-B048-85BDC9FD1C3A}</a:tableStyleId>
              </a:tblPr>
              <a:tblGrid>
                <a:gridCol w="4775370">
                  <a:extLst>
                    <a:ext uri="{9D8B030D-6E8A-4147-A177-3AD203B41FA5}">
                      <a16:colId xmlns:a16="http://schemas.microsoft.com/office/drawing/2014/main" val="3156019019"/>
                    </a:ext>
                  </a:extLst>
                </a:gridCol>
              </a:tblGrid>
              <a:tr h="403396">
                <a:tc>
                  <a:txBody>
                    <a:bodyPr/>
                    <a:lstStyle/>
                    <a:p>
                      <a:pPr marL="0" marR="0">
                        <a:lnSpc>
                          <a:spcPct val="107000"/>
                        </a:lnSpc>
                        <a:spcBef>
                          <a:spcPts val="0"/>
                        </a:spcBef>
                        <a:spcAft>
                          <a:spcPts val="0"/>
                        </a:spcAft>
                      </a:pPr>
                      <a:r>
                        <a:rPr lang="en-US" sz="1800" dirty="0">
                          <a:effectLst/>
                        </a:rPr>
                        <a:t>Chemical (Toxic)</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382733046"/>
                  </a:ext>
                </a:extLst>
              </a:tr>
              <a:tr h="403396">
                <a:tc>
                  <a:txBody>
                    <a:bodyPr/>
                    <a:lstStyle/>
                    <a:p>
                      <a:pPr marL="0" marR="0">
                        <a:lnSpc>
                          <a:spcPct val="107000"/>
                        </a:lnSpc>
                        <a:spcBef>
                          <a:spcPts val="0"/>
                        </a:spcBef>
                        <a:spcAft>
                          <a:spcPts val="0"/>
                        </a:spcAft>
                      </a:pPr>
                      <a:r>
                        <a:rPr lang="en-US" sz="1800" dirty="0">
                          <a:effectLst/>
                        </a:rPr>
                        <a:t>Chemical (Flammable)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1429121905"/>
                  </a:ext>
                </a:extLst>
              </a:tr>
              <a:tr h="403396">
                <a:tc>
                  <a:txBody>
                    <a:bodyPr/>
                    <a:lstStyle/>
                    <a:p>
                      <a:pPr marL="0" marR="0">
                        <a:lnSpc>
                          <a:spcPct val="107000"/>
                        </a:lnSpc>
                        <a:spcBef>
                          <a:spcPts val="0"/>
                        </a:spcBef>
                        <a:spcAft>
                          <a:spcPts val="0"/>
                        </a:spcAft>
                      </a:pPr>
                      <a:r>
                        <a:rPr lang="en-US" sz="1800" dirty="0">
                          <a:effectLst/>
                        </a:rPr>
                        <a:t>Chemical (Corrosive)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3294741242"/>
                  </a:ext>
                </a:extLst>
              </a:tr>
              <a:tr h="403396">
                <a:tc>
                  <a:txBody>
                    <a:bodyPr/>
                    <a:lstStyle/>
                    <a:p>
                      <a:pPr marL="0" marR="0">
                        <a:lnSpc>
                          <a:spcPct val="107000"/>
                        </a:lnSpc>
                        <a:spcBef>
                          <a:spcPts val="0"/>
                        </a:spcBef>
                        <a:spcAft>
                          <a:spcPts val="0"/>
                        </a:spcAft>
                      </a:pPr>
                      <a:r>
                        <a:rPr lang="en-US" sz="1800" dirty="0">
                          <a:effectLst/>
                        </a:rPr>
                        <a:t>Explosion (Chemical Reaction)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128236272"/>
                  </a:ext>
                </a:extLst>
              </a:tr>
              <a:tr h="403396">
                <a:tc>
                  <a:txBody>
                    <a:bodyPr/>
                    <a:lstStyle/>
                    <a:p>
                      <a:pPr marL="0" marR="0">
                        <a:lnSpc>
                          <a:spcPct val="107000"/>
                        </a:lnSpc>
                        <a:spcBef>
                          <a:spcPts val="0"/>
                        </a:spcBef>
                        <a:spcAft>
                          <a:spcPts val="0"/>
                        </a:spcAft>
                      </a:pPr>
                      <a:r>
                        <a:rPr lang="en-US" sz="1800" dirty="0">
                          <a:effectLst/>
                        </a:rPr>
                        <a:t>Explosion (Over Pressurization)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1618716009"/>
                  </a:ext>
                </a:extLst>
              </a:tr>
              <a:tr h="403396">
                <a:tc>
                  <a:txBody>
                    <a:bodyPr/>
                    <a:lstStyle/>
                    <a:p>
                      <a:pPr marL="0" marR="0">
                        <a:lnSpc>
                          <a:spcPct val="107000"/>
                        </a:lnSpc>
                        <a:spcBef>
                          <a:spcPts val="0"/>
                        </a:spcBef>
                        <a:spcAft>
                          <a:spcPts val="0"/>
                        </a:spcAft>
                      </a:pPr>
                      <a:r>
                        <a:rPr lang="en-US" sz="1800" dirty="0">
                          <a:effectLst/>
                        </a:rPr>
                        <a:t>Electrical (Shock/ Short Circuit)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1232415462"/>
                  </a:ext>
                </a:extLst>
              </a:tr>
              <a:tr h="403396">
                <a:tc>
                  <a:txBody>
                    <a:bodyPr/>
                    <a:lstStyle/>
                    <a:p>
                      <a:pPr marL="0" marR="0">
                        <a:lnSpc>
                          <a:spcPct val="107000"/>
                        </a:lnSpc>
                        <a:spcBef>
                          <a:spcPts val="0"/>
                        </a:spcBef>
                        <a:spcAft>
                          <a:spcPts val="0"/>
                        </a:spcAft>
                      </a:pPr>
                      <a:r>
                        <a:rPr lang="en-US" sz="1800" dirty="0">
                          <a:effectLst/>
                        </a:rPr>
                        <a:t>Electrical (Fire)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561777640"/>
                  </a:ext>
                </a:extLst>
              </a:tr>
              <a:tr h="403396">
                <a:tc>
                  <a:txBody>
                    <a:bodyPr/>
                    <a:lstStyle/>
                    <a:p>
                      <a:pPr marL="0" marR="0">
                        <a:lnSpc>
                          <a:spcPct val="107000"/>
                        </a:lnSpc>
                        <a:spcBef>
                          <a:spcPts val="0"/>
                        </a:spcBef>
                        <a:spcAft>
                          <a:spcPts val="0"/>
                        </a:spcAft>
                      </a:pPr>
                      <a:r>
                        <a:rPr lang="en-US" sz="1800" dirty="0">
                          <a:effectLst/>
                        </a:rPr>
                        <a:t>Electrical (Static/ESD)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223567818"/>
                  </a:ext>
                </a:extLst>
              </a:tr>
              <a:tr h="403396">
                <a:tc>
                  <a:txBody>
                    <a:bodyPr/>
                    <a:lstStyle/>
                    <a:p>
                      <a:pPr marL="0" marR="0">
                        <a:lnSpc>
                          <a:spcPct val="107000"/>
                        </a:lnSpc>
                        <a:spcBef>
                          <a:spcPts val="0"/>
                        </a:spcBef>
                        <a:spcAft>
                          <a:spcPts val="0"/>
                        </a:spcAft>
                      </a:pPr>
                      <a:r>
                        <a:rPr lang="en-US" sz="1800" dirty="0">
                          <a:effectLst/>
                        </a:rPr>
                        <a:t>Electrical (Loss of Power)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958063045"/>
                  </a:ext>
                </a:extLst>
              </a:tr>
              <a:tr h="403396">
                <a:tc>
                  <a:txBody>
                    <a:bodyPr/>
                    <a:lstStyle/>
                    <a:p>
                      <a:pPr marL="0" marR="0">
                        <a:lnSpc>
                          <a:spcPct val="107000"/>
                        </a:lnSpc>
                        <a:spcBef>
                          <a:spcPts val="0"/>
                        </a:spcBef>
                        <a:spcAft>
                          <a:spcPts val="0"/>
                        </a:spcAft>
                      </a:pPr>
                      <a:r>
                        <a:rPr lang="en-US" sz="1800" dirty="0">
                          <a:effectLst/>
                        </a:rPr>
                        <a:t>Ergonomics (Strain)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890608551"/>
                  </a:ext>
                </a:extLst>
              </a:tr>
              <a:tr h="403396">
                <a:tc>
                  <a:txBody>
                    <a:bodyPr/>
                    <a:lstStyle/>
                    <a:p>
                      <a:pPr marL="0" marR="0">
                        <a:lnSpc>
                          <a:spcPct val="107000"/>
                        </a:lnSpc>
                        <a:spcBef>
                          <a:spcPts val="0"/>
                        </a:spcBef>
                        <a:spcAft>
                          <a:spcPts val="0"/>
                        </a:spcAft>
                      </a:pPr>
                      <a:r>
                        <a:rPr lang="en-US" sz="1800" dirty="0">
                          <a:effectLst/>
                        </a:rPr>
                        <a:t>Ergonomics (Human Error)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4034705645"/>
                  </a:ext>
                </a:extLst>
              </a:tr>
              <a:tr h="403396">
                <a:tc>
                  <a:txBody>
                    <a:bodyPr/>
                    <a:lstStyle/>
                    <a:p>
                      <a:pPr marL="0" marR="0">
                        <a:lnSpc>
                          <a:spcPct val="107000"/>
                        </a:lnSpc>
                        <a:spcBef>
                          <a:spcPts val="0"/>
                        </a:spcBef>
                        <a:spcAft>
                          <a:spcPts val="0"/>
                        </a:spcAft>
                      </a:pPr>
                      <a:r>
                        <a:rPr lang="en-US" sz="1800" dirty="0">
                          <a:effectLst/>
                        </a:rPr>
                        <a:t>Excavation (Collapse)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3322604714"/>
                  </a:ext>
                </a:extLst>
              </a:tr>
              <a:tr h="403396">
                <a:tc>
                  <a:txBody>
                    <a:bodyPr/>
                    <a:lstStyle/>
                    <a:p>
                      <a:pPr marL="0" marR="0">
                        <a:lnSpc>
                          <a:spcPct val="107000"/>
                        </a:lnSpc>
                        <a:spcBef>
                          <a:spcPts val="0"/>
                        </a:spcBef>
                        <a:spcAft>
                          <a:spcPts val="0"/>
                        </a:spcAft>
                      </a:pPr>
                      <a:r>
                        <a:rPr lang="en-US" sz="1800" dirty="0">
                          <a:effectLst/>
                        </a:rPr>
                        <a:t>Fall (Slip, Trip)</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2236135137"/>
                  </a:ext>
                </a:extLst>
              </a:tr>
            </a:tbl>
          </a:graphicData>
        </a:graphic>
      </p:graphicFrame>
      <p:graphicFrame>
        <p:nvGraphicFramePr>
          <p:cNvPr id="5" name="Content Placeholder 3">
            <a:extLst>
              <a:ext uri="{FF2B5EF4-FFF2-40B4-BE49-F238E27FC236}">
                <a16:creationId xmlns:a16="http://schemas.microsoft.com/office/drawing/2014/main" id="{F1F9A78A-3C3C-48DD-8A63-FD30122271A0}"/>
              </a:ext>
            </a:extLst>
          </p:cNvPr>
          <p:cNvGraphicFramePr>
            <a:graphicFrameLocks/>
          </p:cNvGraphicFramePr>
          <p:nvPr>
            <p:extLst>
              <p:ext uri="{D42A27DB-BD31-4B8C-83A1-F6EECF244321}">
                <p14:modId xmlns:p14="http://schemas.microsoft.com/office/powerpoint/2010/main" val="1820155159"/>
              </p:ext>
            </p:extLst>
          </p:nvPr>
        </p:nvGraphicFramePr>
        <p:xfrm>
          <a:off x="6138056" y="1175700"/>
          <a:ext cx="4775370" cy="5244152"/>
        </p:xfrm>
        <a:graphic>
          <a:graphicData uri="http://schemas.openxmlformats.org/drawingml/2006/table">
            <a:tbl>
              <a:tblPr firstRow="1" firstCol="1" bandRow="1">
                <a:effectLst>
                  <a:outerShdw blurRad="50800" dist="38100" dir="2700000" algn="tl" rotWithShape="0">
                    <a:prstClr val="black">
                      <a:alpha val="40000"/>
                    </a:prstClr>
                  </a:outerShdw>
                </a:effectLst>
                <a:tableStyleId>{5C22544A-7EE6-4342-B048-85BDC9FD1C3A}</a:tableStyleId>
              </a:tblPr>
              <a:tblGrid>
                <a:gridCol w="4775370">
                  <a:extLst>
                    <a:ext uri="{9D8B030D-6E8A-4147-A177-3AD203B41FA5}">
                      <a16:colId xmlns:a16="http://schemas.microsoft.com/office/drawing/2014/main" val="3156019019"/>
                    </a:ext>
                  </a:extLst>
                </a:gridCol>
              </a:tblGrid>
              <a:tr h="415010">
                <a:tc>
                  <a:txBody>
                    <a:bodyPr/>
                    <a:lstStyle/>
                    <a:p>
                      <a:pPr marL="0" marR="0">
                        <a:lnSpc>
                          <a:spcPct val="107000"/>
                        </a:lnSpc>
                        <a:spcBef>
                          <a:spcPts val="0"/>
                        </a:spcBef>
                        <a:spcAft>
                          <a:spcPts val="0"/>
                        </a:spcAft>
                      </a:pPr>
                      <a:r>
                        <a:rPr lang="en-US" sz="1800" dirty="0">
                          <a:effectLst/>
                        </a:rPr>
                        <a:t>Fire/Heat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1522216799"/>
                  </a:ext>
                </a:extLst>
              </a:tr>
              <a:tr h="449945">
                <a:tc>
                  <a:txBody>
                    <a:bodyPr/>
                    <a:lstStyle/>
                    <a:p>
                      <a:pPr marL="0" marR="0">
                        <a:lnSpc>
                          <a:spcPct val="107000"/>
                        </a:lnSpc>
                        <a:spcBef>
                          <a:spcPts val="0"/>
                        </a:spcBef>
                        <a:spcAft>
                          <a:spcPts val="0"/>
                        </a:spcAft>
                      </a:pPr>
                      <a:r>
                        <a:rPr lang="en-US" sz="1800" dirty="0">
                          <a:effectLst/>
                        </a:rPr>
                        <a:t>Mechanical/ Vibration (Chaffing/ Fatigue)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475913430"/>
                  </a:ext>
                </a:extLst>
              </a:tr>
              <a:tr h="415010">
                <a:tc>
                  <a:txBody>
                    <a:bodyPr/>
                    <a:lstStyle/>
                    <a:p>
                      <a:pPr marL="0" marR="0">
                        <a:lnSpc>
                          <a:spcPct val="107000"/>
                        </a:lnSpc>
                        <a:spcBef>
                          <a:spcPts val="0"/>
                        </a:spcBef>
                        <a:spcAft>
                          <a:spcPts val="0"/>
                        </a:spcAft>
                      </a:pPr>
                      <a:r>
                        <a:rPr lang="en-US" sz="1800" dirty="0">
                          <a:effectLst/>
                        </a:rPr>
                        <a:t>Mechanical Failure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391164211"/>
                  </a:ext>
                </a:extLst>
              </a:tr>
              <a:tr h="415010">
                <a:tc>
                  <a:txBody>
                    <a:bodyPr/>
                    <a:lstStyle/>
                    <a:p>
                      <a:pPr marL="0" marR="0">
                        <a:lnSpc>
                          <a:spcPct val="107000"/>
                        </a:lnSpc>
                        <a:spcBef>
                          <a:spcPts val="0"/>
                        </a:spcBef>
                        <a:spcAft>
                          <a:spcPts val="0"/>
                        </a:spcAft>
                      </a:pPr>
                      <a:r>
                        <a:rPr lang="en-US" sz="1800" dirty="0">
                          <a:effectLst/>
                        </a:rPr>
                        <a:t>Mechanical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1419939638"/>
                  </a:ext>
                </a:extLst>
              </a:tr>
              <a:tr h="415010">
                <a:tc>
                  <a:txBody>
                    <a:bodyPr/>
                    <a:lstStyle/>
                    <a:p>
                      <a:pPr marL="0" marR="0">
                        <a:lnSpc>
                          <a:spcPct val="107000"/>
                        </a:lnSpc>
                        <a:spcBef>
                          <a:spcPts val="0"/>
                        </a:spcBef>
                        <a:spcAft>
                          <a:spcPts val="0"/>
                        </a:spcAft>
                      </a:pPr>
                      <a:r>
                        <a:rPr lang="en-US" sz="1800" dirty="0">
                          <a:effectLst/>
                        </a:rPr>
                        <a:t>Noise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2739624973"/>
                  </a:ext>
                </a:extLst>
              </a:tr>
              <a:tr h="415010">
                <a:tc>
                  <a:txBody>
                    <a:bodyPr/>
                    <a:lstStyle/>
                    <a:p>
                      <a:pPr marL="0" marR="0">
                        <a:lnSpc>
                          <a:spcPct val="107000"/>
                        </a:lnSpc>
                        <a:spcBef>
                          <a:spcPts val="0"/>
                        </a:spcBef>
                        <a:spcAft>
                          <a:spcPts val="0"/>
                        </a:spcAft>
                      </a:pPr>
                      <a:r>
                        <a:rPr lang="en-US" sz="1800" dirty="0">
                          <a:effectLst/>
                        </a:rPr>
                        <a:t>Radiation (Ionizing)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538037924"/>
                  </a:ext>
                </a:extLst>
              </a:tr>
              <a:tr h="415010">
                <a:tc>
                  <a:txBody>
                    <a:bodyPr/>
                    <a:lstStyle/>
                    <a:p>
                      <a:pPr marL="0" marR="0">
                        <a:lnSpc>
                          <a:spcPct val="107000"/>
                        </a:lnSpc>
                        <a:spcBef>
                          <a:spcPts val="0"/>
                        </a:spcBef>
                        <a:spcAft>
                          <a:spcPts val="0"/>
                        </a:spcAft>
                      </a:pPr>
                      <a:r>
                        <a:rPr lang="en-US" sz="1800" dirty="0">
                          <a:effectLst/>
                        </a:rPr>
                        <a:t>Radiation (Non-Ionizing)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3630601208"/>
                  </a:ext>
                </a:extLst>
              </a:tr>
              <a:tr h="415010">
                <a:tc>
                  <a:txBody>
                    <a:bodyPr/>
                    <a:lstStyle/>
                    <a:p>
                      <a:pPr marL="0" marR="0">
                        <a:lnSpc>
                          <a:spcPct val="107000"/>
                        </a:lnSpc>
                        <a:spcBef>
                          <a:spcPts val="0"/>
                        </a:spcBef>
                        <a:spcAft>
                          <a:spcPts val="0"/>
                        </a:spcAft>
                      </a:pPr>
                      <a:r>
                        <a:rPr lang="en-US" sz="1800" dirty="0">
                          <a:effectLst/>
                        </a:rPr>
                        <a:t>Struck By (Mass Acceleration)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3273187179"/>
                  </a:ext>
                </a:extLst>
              </a:tr>
              <a:tr h="415010">
                <a:tc>
                  <a:txBody>
                    <a:bodyPr/>
                    <a:lstStyle/>
                    <a:p>
                      <a:pPr marL="0" marR="0">
                        <a:lnSpc>
                          <a:spcPct val="107000"/>
                        </a:lnSpc>
                        <a:spcBef>
                          <a:spcPts val="0"/>
                        </a:spcBef>
                        <a:spcAft>
                          <a:spcPts val="0"/>
                        </a:spcAft>
                      </a:pPr>
                      <a:r>
                        <a:rPr lang="en-US" sz="1800" dirty="0">
                          <a:effectLst/>
                        </a:rPr>
                        <a:t>Struck Against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3729125259"/>
                  </a:ext>
                </a:extLst>
              </a:tr>
              <a:tr h="415010">
                <a:tc>
                  <a:txBody>
                    <a:bodyPr/>
                    <a:lstStyle/>
                    <a:p>
                      <a:pPr marL="0" marR="0">
                        <a:lnSpc>
                          <a:spcPct val="107000"/>
                        </a:lnSpc>
                        <a:spcBef>
                          <a:spcPts val="0"/>
                        </a:spcBef>
                        <a:spcAft>
                          <a:spcPts val="0"/>
                        </a:spcAft>
                      </a:pPr>
                      <a:r>
                        <a:rPr lang="en-US" sz="1800" dirty="0">
                          <a:effectLst/>
                        </a:rPr>
                        <a:t>Temperature Extreme (Heat/Cold)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2937411845"/>
                  </a:ext>
                </a:extLst>
              </a:tr>
              <a:tr h="415010">
                <a:tc>
                  <a:txBody>
                    <a:bodyPr/>
                    <a:lstStyle/>
                    <a:p>
                      <a:pPr marL="0" marR="0">
                        <a:lnSpc>
                          <a:spcPct val="107000"/>
                        </a:lnSpc>
                        <a:spcBef>
                          <a:spcPts val="0"/>
                        </a:spcBef>
                        <a:spcAft>
                          <a:spcPts val="0"/>
                        </a:spcAft>
                      </a:pPr>
                      <a:r>
                        <a:rPr lang="en-US" sz="1800" dirty="0">
                          <a:effectLst/>
                        </a:rPr>
                        <a:t>Visibility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3758098391"/>
                  </a:ext>
                </a:extLst>
              </a:tr>
              <a:tr h="644107">
                <a:tc>
                  <a:txBody>
                    <a:bodyPr/>
                    <a:lstStyle/>
                    <a:p>
                      <a:pPr marL="0" marR="0">
                        <a:lnSpc>
                          <a:spcPct val="107000"/>
                        </a:lnSpc>
                        <a:spcBef>
                          <a:spcPts val="0"/>
                        </a:spcBef>
                        <a:spcAft>
                          <a:spcPts val="0"/>
                        </a:spcAft>
                      </a:pPr>
                      <a:r>
                        <a:rPr lang="en-US" sz="1800" dirty="0">
                          <a:effectLst/>
                        </a:rPr>
                        <a:t>Weather Phenomena (Snow/Rain/Wind/Ice)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7069" marR="57069" marT="0" marB="0"/>
                </a:tc>
                <a:extLst>
                  <a:ext uri="{0D108BD9-81ED-4DB2-BD59-A6C34878D82A}">
                    <a16:rowId xmlns:a16="http://schemas.microsoft.com/office/drawing/2014/main" val="1985489042"/>
                  </a:ext>
                </a:extLst>
              </a:tr>
            </a:tbl>
          </a:graphicData>
        </a:graphic>
      </p:graphicFrame>
    </p:spTree>
    <p:extLst>
      <p:ext uri="{BB962C8B-B14F-4D97-AF65-F5344CB8AC3E}">
        <p14:creationId xmlns:p14="http://schemas.microsoft.com/office/powerpoint/2010/main" val="5656280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C15B06E-B7BB-4C1D-888A-E30D5CF70FA8}"/>
              </a:ext>
            </a:extLst>
          </p:cNvPr>
          <p:cNvSpPr>
            <a:spLocks noGrp="1"/>
          </p:cNvSpPr>
          <p:nvPr>
            <p:ph type="title"/>
          </p:nvPr>
        </p:nvSpPr>
        <p:spPr>
          <a:xfrm>
            <a:off x="836679" y="723898"/>
            <a:ext cx="6002110" cy="1495425"/>
          </a:xfrm>
        </p:spPr>
        <p:txBody>
          <a:bodyPr>
            <a:normAutofit/>
          </a:bodyPr>
          <a:lstStyle/>
          <a:p>
            <a:r>
              <a:rPr lang="en-US" sz="4000" b="1" dirty="0">
                <a:effectLst/>
                <a:latin typeface="Calibri Light" panose="020F0302020204030204" pitchFamily="34" charset="0"/>
                <a:ea typeface="Times New Roman" panose="02020603050405020304" pitchFamily="18" charset="0"/>
                <a:cs typeface="Times New Roman" panose="02020603050405020304" pitchFamily="18" charset="0"/>
              </a:rPr>
              <a:t>Risk Driver</a:t>
            </a:r>
            <a:endParaRPr lang="en-US" sz="4000" dirty="0"/>
          </a:p>
        </p:txBody>
      </p:sp>
      <p:sp>
        <p:nvSpPr>
          <p:cNvPr id="3" name="Content Placeholder 2">
            <a:extLst>
              <a:ext uri="{FF2B5EF4-FFF2-40B4-BE49-F238E27FC236}">
                <a16:creationId xmlns:a16="http://schemas.microsoft.com/office/drawing/2014/main" id="{B004C3FD-D103-4A74-9E0A-BB03B5997BC2}"/>
              </a:ext>
            </a:extLst>
          </p:cNvPr>
          <p:cNvSpPr>
            <a:spLocks noGrp="1"/>
          </p:cNvSpPr>
          <p:nvPr>
            <p:ph idx="1"/>
          </p:nvPr>
        </p:nvSpPr>
        <p:spPr>
          <a:xfrm>
            <a:off x="564204" y="1926077"/>
            <a:ext cx="4847040" cy="4208024"/>
          </a:xfrm>
        </p:spPr>
        <p:txBody>
          <a:bodyPr>
            <a:normAutofit/>
          </a:bodyPr>
          <a:lstStyle/>
          <a:p>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factor that has a major influence on risk</a:t>
            </a:r>
          </a:p>
          <a:p>
            <a:pPr lvl="1">
              <a:buFont typeface="Courier New" panose="02070309020205020404" pitchFamily="49" charset="0"/>
              <a:buChar char="o"/>
            </a:pP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influence the status and development of risk   </a:t>
            </a:r>
          </a:p>
          <a:p>
            <a:pPr lvl="1">
              <a:buFont typeface="Courier New" panose="02070309020205020404" pitchFamily="49" charset="0"/>
              <a:buChar char="o"/>
            </a:pP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can affect more than one risk </a:t>
            </a:r>
          </a:p>
          <a:p>
            <a:endParaRPr lang="en-US" dirty="0"/>
          </a:p>
        </p:txBody>
      </p:sp>
      <p:pic>
        <p:nvPicPr>
          <p:cNvPr id="4" name="Picture 3">
            <a:extLst>
              <a:ext uri="{FF2B5EF4-FFF2-40B4-BE49-F238E27FC236}">
                <a16:creationId xmlns:a16="http://schemas.microsoft.com/office/drawing/2014/main" id="{85578567-120A-40B9-B705-B741E07AB13B}"/>
              </a:ext>
            </a:extLst>
          </p:cNvPr>
          <p:cNvPicPr>
            <a:picLocks noChangeAspect="1"/>
          </p:cNvPicPr>
          <p:nvPr/>
        </p:nvPicPr>
        <p:blipFill>
          <a:blip r:embed="rId3"/>
          <a:stretch>
            <a:fillRect/>
          </a:stretch>
        </p:blipFill>
        <p:spPr>
          <a:xfrm>
            <a:off x="5529593" y="2255418"/>
            <a:ext cx="5870957" cy="2347163"/>
          </a:xfrm>
          <a:prstGeom prst="rect">
            <a:avLst/>
          </a:prstGeom>
        </p:spPr>
      </p:pic>
      <p:sp>
        <p:nvSpPr>
          <p:cNvPr id="7" name="Flowchart: Connector 6">
            <a:extLst>
              <a:ext uri="{FF2B5EF4-FFF2-40B4-BE49-F238E27FC236}">
                <a16:creationId xmlns:a16="http://schemas.microsoft.com/office/drawing/2014/main" id="{98D214D2-F9B3-4B74-B92A-102791DE3B07}"/>
              </a:ext>
            </a:extLst>
          </p:cNvPr>
          <p:cNvSpPr/>
          <p:nvPr/>
        </p:nvSpPr>
        <p:spPr>
          <a:xfrm>
            <a:off x="6263013" y="2680021"/>
            <a:ext cx="1377863" cy="1334022"/>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187574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C15B06E-B7BB-4C1D-888A-E30D5CF70FA8}"/>
              </a:ext>
            </a:extLst>
          </p:cNvPr>
          <p:cNvSpPr>
            <a:spLocks noGrp="1"/>
          </p:cNvSpPr>
          <p:nvPr>
            <p:ph type="title"/>
          </p:nvPr>
        </p:nvSpPr>
        <p:spPr>
          <a:xfrm>
            <a:off x="836679" y="723898"/>
            <a:ext cx="6002110" cy="1495425"/>
          </a:xfrm>
        </p:spPr>
        <p:txBody>
          <a:bodyPr>
            <a:normAutofit/>
          </a:bodyPr>
          <a:lstStyle/>
          <a:p>
            <a:r>
              <a:rPr lang="en-US" sz="4000" b="1" dirty="0">
                <a:effectLst/>
                <a:latin typeface="Calibri Light" panose="020F0302020204030204" pitchFamily="34" charset="0"/>
                <a:ea typeface="Times New Roman" panose="02020603050405020304" pitchFamily="18" charset="0"/>
                <a:cs typeface="Times New Roman" panose="02020603050405020304" pitchFamily="18" charset="0"/>
              </a:rPr>
              <a:t>Risk Exposure</a:t>
            </a:r>
            <a:endParaRPr lang="en-US" sz="4000" dirty="0"/>
          </a:p>
        </p:txBody>
      </p:sp>
      <p:sp>
        <p:nvSpPr>
          <p:cNvPr id="3" name="Content Placeholder 2">
            <a:extLst>
              <a:ext uri="{FF2B5EF4-FFF2-40B4-BE49-F238E27FC236}">
                <a16:creationId xmlns:a16="http://schemas.microsoft.com/office/drawing/2014/main" id="{B004C3FD-D103-4A74-9E0A-BB03B5997BC2}"/>
              </a:ext>
            </a:extLst>
          </p:cNvPr>
          <p:cNvSpPr>
            <a:spLocks noGrp="1"/>
          </p:cNvSpPr>
          <p:nvPr>
            <p:ph idx="1"/>
          </p:nvPr>
        </p:nvSpPr>
        <p:spPr>
          <a:xfrm>
            <a:off x="564204" y="1926077"/>
            <a:ext cx="4847040" cy="4208024"/>
          </a:xfrm>
        </p:spPr>
        <p:txBody>
          <a:bodyPr>
            <a:normAutofit/>
          </a:bodyPr>
          <a:lstStyle/>
          <a:p>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something of value that is subject to risk</a:t>
            </a:r>
          </a:p>
          <a:p>
            <a:pPr lvl="1">
              <a:buFont typeface="Courier New" panose="02070309020205020404" pitchFamily="49" charset="0"/>
              <a:buChar char="o"/>
            </a:pPr>
            <a:r>
              <a:rPr lang="en-US" dirty="0">
                <a:latin typeface="Times New Roman" panose="02020603050405020304" pitchFamily="18" charset="0"/>
                <a:ea typeface="Times New Roman" panose="02020603050405020304" pitchFamily="18" charset="0"/>
                <a:cs typeface="Times New Roman" panose="02020603050405020304" pitchFamily="18" charset="0"/>
              </a:rPr>
              <a:t>People</a:t>
            </a:r>
          </a:p>
          <a:p>
            <a:pPr lvl="1">
              <a:buFont typeface="Courier New" panose="02070309020205020404" pitchFamily="49" charset="0"/>
              <a:buChar char="o"/>
            </a:pP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Property</a:t>
            </a:r>
          </a:p>
          <a:p>
            <a:pPr lvl="1">
              <a:buFont typeface="Courier New" panose="02070309020205020404" pitchFamily="49" charset="0"/>
              <a:buChar char="o"/>
            </a:pPr>
            <a:r>
              <a:rPr lang="en-US" dirty="0">
                <a:latin typeface="Times New Roman" panose="02020603050405020304" pitchFamily="18" charset="0"/>
                <a:ea typeface="Times New Roman" panose="02020603050405020304" pitchFamily="18" charset="0"/>
                <a:cs typeface="Times New Roman" panose="02020603050405020304" pitchFamily="18" charset="0"/>
              </a:rPr>
              <a:t>Objectives</a:t>
            </a:r>
          </a:p>
          <a:p>
            <a:pPr lvl="1">
              <a:buFont typeface="Courier New" panose="02070309020205020404" pitchFamily="49" charset="0"/>
              <a:buChar char="o"/>
            </a:pPr>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Environment</a:t>
            </a:r>
          </a:p>
          <a:p>
            <a:pPr lvl="1">
              <a:buFont typeface="Courier New" panose="02070309020205020404" pitchFamily="49" charset="0"/>
              <a:buChar char="o"/>
            </a:pPr>
            <a:r>
              <a:rPr lang="en-US" dirty="0">
                <a:latin typeface="Times New Roman" panose="02020603050405020304" pitchFamily="18" charset="0"/>
                <a:ea typeface="Times New Roman" panose="02020603050405020304" pitchFamily="18" charset="0"/>
                <a:cs typeface="Times New Roman" panose="02020603050405020304" pitchFamily="18" charset="0"/>
              </a:rPr>
              <a:t>Community</a:t>
            </a:r>
          </a:p>
          <a:p>
            <a:pPr lvl="1"/>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dirty="0"/>
          </a:p>
        </p:txBody>
      </p:sp>
      <p:pic>
        <p:nvPicPr>
          <p:cNvPr id="4" name="Picture 3">
            <a:extLst>
              <a:ext uri="{FF2B5EF4-FFF2-40B4-BE49-F238E27FC236}">
                <a16:creationId xmlns:a16="http://schemas.microsoft.com/office/drawing/2014/main" id="{85578567-120A-40B9-B705-B741E07AB13B}"/>
              </a:ext>
            </a:extLst>
          </p:cNvPr>
          <p:cNvPicPr>
            <a:picLocks noChangeAspect="1"/>
          </p:cNvPicPr>
          <p:nvPr/>
        </p:nvPicPr>
        <p:blipFill>
          <a:blip r:embed="rId3"/>
          <a:stretch>
            <a:fillRect/>
          </a:stretch>
        </p:blipFill>
        <p:spPr>
          <a:xfrm>
            <a:off x="5529593" y="2255418"/>
            <a:ext cx="5870957" cy="2347163"/>
          </a:xfrm>
          <a:prstGeom prst="rect">
            <a:avLst/>
          </a:prstGeom>
        </p:spPr>
      </p:pic>
      <p:sp>
        <p:nvSpPr>
          <p:cNvPr id="7" name="Flowchart: Connector 6">
            <a:extLst>
              <a:ext uri="{FF2B5EF4-FFF2-40B4-BE49-F238E27FC236}">
                <a16:creationId xmlns:a16="http://schemas.microsoft.com/office/drawing/2014/main" id="{98D214D2-F9B3-4B74-B92A-102791DE3B07}"/>
              </a:ext>
            </a:extLst>
          </p:cNvPr>
          <p:cNvSpPr/>
          <p:nvPr/>
        </p:nvSpPr>
        <p:spPr>
          <a:xfrm>
            <a:off x="7177413" y="2680021"/>
            <a:ext cx="1377863" cy="1334022"/>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33298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C15B06E-B7BB-4C1D-888A-E30D5CF70FA8}"/>
              </a:ext>
            </a:extLst>
          </p:cNvPr>
          <p:cNvSpPr>
            <a:spLocks noGrp="1"/>
          </p:cNvSpPr>
          <p:nvPr>
            <p:ph type="title"/>
          </p:nvPr>
        </p:nvSpPr>
        <p:spPr>
          <a:xfrm>
            <a:off x="836679" y="723898"/>
            <a:ext cx="6002110" cy="1495425"/>
          </a:xfrm>
        </p:spPr>
        <p:txBody>
          <a:bodyPr>
            <a:normAutofit/>
          </a:bodyPr>
          <a:lstStyle/>
          <a:p>
            <a:r>
              <a:rPr lang="en-US" sz="4000" b="1" dirty="0">
                <a:effectLst/>
                <a:latin typeface="Calibri Light" panose="020F0302020204030204" pitchFamily="34" charset="0"/>
                <a:ea typeface="Times New Roman" panose="02020603050405020304" pitchFamily="18" charset="0"/>
                <a:cs typeface="Times New Roman" panose="02020603050405020304" pitchFamily="18" charset="0"/>
              </a:rPr>
              <a:t>Existing Controls</a:t>
            </a:r>
            <a:endParaRPr lang="en-US" sz="4000" dirty="0"/>
          </a:p>
        </p:txBody>
      </p:sp>
      <p:sp>
        <p:nvSpPr>
          <p:cNvPr id="3" name="Content Placeholder 2">
            <a:extLst>
              <a:ext uri="{FF2B5EF4-FFF2-40B4-BE49-F238E27FC236}">
                <a16:creationId xmlns:a16="http://schemas.microsoft.com/office/drawing/2014/main" id="{B004C3FD-D103-4A74-9E0A-BB03B5997BC2}"/>
              </a:ext>
            </a:extLst>
          </p:cNvPr>
          <p:cNvSpPr>
            <a:spLocks noGrp="1"/>
          </p:cNvSpPr>
          <p:nvPr>
            <p:ph idx="1"/>
          </p:nvPr>
        </p:nvSpPr>
        <p:spPr>
          <a:xfrm>
            <a:off x="564204" y="1926077"/>
            <a:ext cx="4847040" cy="4208024"/>
          </a:xfrm>
        </p:spPr>
        <p:txBody>
          <a:bodyPr>
            <a:normAutofit/>
          </a:bodyPr>
          <a:lstStyle/>
          <a:p>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description</a:t>
            </a:r>
          </a:p>
          <a:p>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what is controlled/protected </a:t>
            </a:r>
          </a:p>
          <a:p>
            <a:r>
              <a:rPr lang="en-US" dirty="0">
                <a:latin typeface="Times New Roman" panose="02020603050405020304" pitchFamily="18" charset="0"/>
                <a:ea typeface="Times New Roman" panose="02020603050405020304" pitchFamily="18" charset="0"/>
                <a:cs typeface="Times New Roman" panose="02020603050405020304" pitchFamily="18" charset="0"/>
              </a:rPr>
              <a:t>type of control</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pPr lvl="1">
              <a:buFont typeface="Courier New" panose="02070309020205020404" pitchFamily="49" charset="0"/>
              <a:buChar char="o"/>
            </a:pPr>
            <a:r>
              <a:rPr lang="en-US" dirty="0">
                <a:latin typeface="Times New Roman" panose="02020603050405020304" pitchFamily="18" charset="0"/>
                <a:ea typeface="Times New Roman" panose="02020603050405020304" pitchFamily="18" charset="0"/>
                <a:cs typeface="Times New Roman" panose="02020603050405020304" pitchFamily="18" charset="0"/>
              </a:rPr>
              <a:t>preventive, mitigative or both</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effectiveness and reliability</a:t>
            </a:r>
          </a:p>
          <a:p>
            <a:pPr lvl="1">
              <a:buFont typeface="Courier New" panose="02070309020205020404" pitchFamily="49" charset="0"/>
              <a:buChar char="o"/>
            </a:pPr>
            <a:r>
              <a:rPr lang="en-US" dirty="0">
                <a:latin typeface="Times New Roman" panose="02020603050405020304" pitchFamily="18" charset="0"/>
                <a:ea typeface="Times New Roman" panose="02020603050405020304" pitchFamily="18" charset="0"/>
                <a:cs typeface="Times New Roman" panose="02020603050405020304" pitchFamily="18" charset="0"/>
              </a:rPr>
              <a:t>independency or dependency</a:t>
            </a:r>
          </a:p>
          <a:p>
            <a:pPr lvl="1">
              <a:buFont typeface="Courier New" panose="02070309020205020404" pitchFamily="49" charset="0"/>
              <a:buChar char="o"/>
            </a:pPr>
            <a:r>
              <a:rPr lang="en-US" dirty="0">
                <a:latin typeface="Times New Roman" panose="02020603050405020304" pitchFamily="18" charset="0"/>
                <a:ea typeface="Times New Roman" panose="02020603050405020304" pitchFamily="18" charset="0"/>
                <a:cs typeface="Times New Roman" panose="02020603050405020304" pitchFamily="18" charset="0"/>
              </a:rPr>
              <a:t>gaps, weaknesses</a:t>
            </a:r>
          </a:p>
          <a:p>
            <a:pPr lvl="1">
              <a:buFont typeface="Courier New" panose="02070309020205020404" pitchFamily="49" charset="0"/>
              <a:buChar char="o"/>
            </a:pPr>
            <a:r>
              <a:rPr lang="en-US" dirty="0">
                <a:latin typeface="Times New Roman" panose="02020603050405020304" pitchFamily="18" charset="0"/>
                <a:ea typeface="Times New Roman" panose="02020603050405020304" pitchFamily="18" charset="0"/>
                <a:cs typeface="Times New Roman" panose="02020603050405020304" pitchFamily="18" charset="0"/>
              </a:rPr>
              <a:t>secondary risks?</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dirty="0"/>
          </a:p>
        </p:txBody>
      </p:sp>
      <p:pic>
        <p:nvPicPr>
          <p:cNvPr id="4" name="Picture 3">
            <a:extLst>
              <a:ext uri="{FF2B5EF4-FFF2-40B4-BE49-F238E27FC236}">
                <a16:creationId xmlns:a16="http://schemas.microsoft.com/office/drawing/2014/main" id="{85578567-120A-40B9-B705-B741E07AB13B}"/>
              </a:ext>
            </a:extLst>
          </p:cNvPr>
          <p:cNvPicPr>
            <a:picLocks noChangeAspect="1"/>
          </p:cNvPicPr>
          <p:nvPr/>
        </p:nvPicPr>
        <p:blipFill>
          <a:blip r:embed="rId3"/>
          <a:stretch>
            <a:fillRect/>
          </a:stretch>
        </p:blipFill>
        <p:spPr>
          <a:xfrm>
            <a:off x="5529593" y="2255418"/>
            <a:ext cx="5870957" cy="2347163"/>
          </a:xfrm>
          <a:prstGeom prst="rect">
            <a:avLst/>
          </a:prstGeom>
        </p:spPr>
      </p:pic>
      <p:sp>
        <p:nvSpPr>
          <p:cNvPr id="7" name="Flowchart: Connector 6">
            <a:extLst>
              <a:ext uri="{FF2B5EF4-FFF2-40B4-BE49-F238E27FC236}">
                <a16:creationId xmlns:a16="http://schemas.microsoft.com/office/drawing/2014/main" id="{98D214D2-F9B3-4B74-B92A-102791DE3B07}"/>
              </a:ext>
            </a:extLst>
          </p:cNvPr>
          <p:cNvSpPr/>
          <p:nvPr/>
        </p:nvSpPr>
        <p:spPr>
          <a:xfrm>
            <a:off x="7177414" y="2680021"/>
            <a:ext cx="454310" cy="1334022"/>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lowchart: Connector 4">
            <a:extLst>
              <a:ext uri="{FF2B5EF4-FFF2-40B4-BE49-F238E27FC236}">
                <a16:creationId xmlns:a16="http://schemas.microsoft.com/office/drawing/2014/main" id="{DE586C4D-8026-4907-8A0E-F642414FD1C0}"/>
              </a:ext>
            </a:extLst>
          </p:cNvPr>
          <p:cNvSpPr/>
          <p:nvPr/>
        </p:nvSpPr>
        <p:spPr>
          <a:xfrm>
            <a:off x="6362152" y="2696067"/>
            <a:ext cx="454310" cy="1334022"/>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lowchart: Connector 5">
            <a:extLst>
              <a:ext uri="{FF2B5EF4-FFF2-40B4-BE49-F238E27FC236}">
                <a16:creationId xmlns:a16="http://schemas.microsoft.com/office/drawing/2014/main" id="{DE606AD3-5ACB-4BB7-B98A-03493BA74791}"/>
              </a:ext>
            </a:extLst>
          </p:cNvPr>
          <p:cNvSpPr/>
          <p:nvPr/>
        </p:nvSpPr>
        <p:spPr>
          <a:xfrm>
            <a:off x="8118632" y="2679768"/>
            <a:ext cx="454310" cy="1334022"/>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lowchart: Connector 11">
            <a:extLst>
              <a:ext uri="{FF2B5EF4-FFF2-40B4-BE49-F238E27FC236}">
                <a16:creationId xmlns:a16="http://schemas.microsoft.com/office/drawing/2014/main" id="{E6AD6704-ED28-4606-875B-533B5CB7296F}"/>
              </a:ext>
            </a:extLst>
          </p:cNvPr>
          <p:cNvSpPr/>
          <p:nvPr/>
        </p:nvSpPr>
        <p:spPr>
          <a:xfrm>
            <a:off x="9178346" y="2696067"/>
            <a:ext cx="454310" cy="1334022"/>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lowchart: Connector 13">
            <a:extLst>
              <a:ext uri="{FF2B5EF4-FFF2-40B4-BE49-F238E27FC236}">
                <a16:creationId xmlns:a16="http://schemas.microsoft.com/office/drawing/2014/main" id="{29051BF8-B65A-4A50-ABE5-19D1FE94A0E8}"/>
              </a:ext>
            </a:extLst>
          </p:cNvPr>
          <p:cNvSpPr/>
          <p:nvPr/>
        </p:nvSpPr>
        <p:spPr>
          <a:xfrm>
            <a:off x="10062293" y="2679768"/>
            <a:ext cx="454310" cy="1334022"/>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8212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FF596F4-3A95-4C94-B248-011D7D9E57E0}"/>
              </a:ext>
            </a:extLst>
          </p:cNvPr>
          <p:cNvSpPr>
            <a:spLocks noGrp="1"/>
          </p:cNvSpPr>
          <p:nvPr>
            <p:ph type="title"/>
          </p:nvPr>
        </p:nvSpPr>
        <p:spPr>
          <a:xfrm>
            <a:off x="836679" y="723898"/>
            <a:ext cx="6002110" cy="1495425"/>
          </a:xfrm>
        </p:spPr>
        <p:txBody>
          <a:bodyPr>
            <a:normAutofit/>
          </a:bodyPr>
          <a:lstStyle/>
          <a:p>
            <a:r>
              <a:rPr lang="en-US" sz="4000" b="1" kern="0">
                <a:effectLst/>
                <a:latin typeface="Calibri Light" panose="020F0302020204030204" pitchFamily="34" charset="0"/>
                <a:ea typeface="Times New Roman" panose="02020603050405020304" pitchFamily="18" charset="0"/>
                <a:cs typeface="Times New Roman" panose="02020603050405020304" pitchFamily="18" charset="0"/>
              </a:rPr>
              <a:t>Failure Modes </a:t>
            </a:r>
            <a:endParaRPr lang="en-US" sz="4000"/>
          </a:p>
        </p:txBody>
      </p:sp>
      <p:sp>
        <p:nvSpPr>
          <p:cNvPr id="3" name="Content Placeholder 2">
            <a:extLst>
              <a:ext uri="{FF2B5EF4-FFF2-40B4-BE49-F238E27FC236}">
                <a16:creationId xmlns:a16="http://schemas.microsoft.com/office/drawing/2014/main" id="{A92AF8C2-6950-4FEA-BE86-F9D2193067F0}"/>
              </a:ext>
            </a:extLst>
          </p:cNvPr>
          <p:cNvSpPr>
            <a:spLocks noGrp="1"/>
          </p:cNvSpPr>
          <p:nvPr>
            <p:ph idx="1"/>
          </p:nvPr>
        </p:nvSpPr>
        <p:spPr>
          <a:xfrm>
            <a:off x="233464" y="2081719"/>
            <a:ext cx="6809362" cy="4052382"/>
          </a:xfrm>
        </p:spPr>
        <p:txBody>
          <a:bodyPr>
            <a:normAutofit/>
          </a:bodyPr>
          <a:lstStyle/>
          <a:p>
            <a:r>
              <a:rPr lang="en-US" dirty="0">
                <a:effectLst/>
                <a:latin typeface="Times New Roman" panose="02020603050405020304" pitchFamily="18" charset="0"/>
                <a:ea typeface="Calibri" panose="020F0502020204030204" pitchFamily="34" charset="0"/>
                <a:cs typeface="Times New Roman" panose="02020603050405020304" pitchFamily="18" charset="0"/>
              </a:rPr>
              <a:t>a condition where a system fails to perform as expected or deviates from its design tolerances resulting in a potential for harm or a hazardous event</a:t>
            </a:r>
          </a:p>
          <a:p>
            <a:pPr lvl="1">
              <a:buFont typeface="Courier New" panose="02070309020205020404" pitchFamily="49" charset="0"/>
              <a:buChar char="o"/>
            </a:pPr>
            <a:r>
              <a:rPr lang="en-US" dirty="0">
                <a:latin typeface="Times New Roman" panose="02020603050405020304" pitchFamily="18" charset="0"/>
                <a:ea typeface="Calibri" panose="020F0502020204030204" pitchFamily="34" charset="0"/>
                <a:cs typeface="Times New Roman" panose="02020603050405020304" pitchFamily="18" charset="0"/>
              </a:rPr>
              <a:t>pre-mature operation</a:t>
            </a:r>
          </a:p>
          <a:p>
            <a:pPr lvl="1">
              <a:buFont typeface="Courier New" panose="02070309020205020404" pitchFamily="49" charset="0"/>
              <a:buChar char="o"/>
            </a:pPr>
            <a:r>
              <a:rPr lang="en-US" dirty="0">
                <a:effectLst/>
                <a:latin typeface="Times New Roman" panose="02020603050405020304" pitchFamily="18" charset="0"/>
                <a:ea typeface="Calibri" panose="020F0502020204030204" pitchFamily="34" charset="0"/>
                <a:cs typeface="Times New Roman" panose="02020603050405020304" pitchFamily="18" charset="0"/>
              </a:rPr>
              <a:t>failure to start or stop</a:t>
            </a:r>
          </a:p>
          <a:p>
            <a:pPr lvl="1">
              <a:buFont typeface="Courier New" panose="02070309020205020404" pitchFamily="49" charset="0"/>
              <a:buChar char="o"/>
            </a:pPr>
            <a:r>
              <a:rPr lang="en-US" dirty="0">
                <a:latin typeface="Times New Roman" panose="02020603050405020304" pitchFamily="18" charset="0"/>
                <a:ea typeface="Calibri" panose="020F0502020204030204" pitchFamily="34" charset="0"/>
                <a:cs typeface="Times New Roman" panose="02020603050405020304" pitchFamily="18" charset="0"/>
              </a:rPr>
              <a:t>failure during operation</a:t>
            </a:r>
          </a:p>
          <a:p>
            <a:pPr lvl="1">
              <a:buFont typeface="Courier New" panose="02070309020205020404" pitchFamily="49" charset="0"/>
              <a:buChar char="o"/>
            </a:pPr>
            <a:r>
              <a:rPr lang="en-US" dirty="0">
                <a:effectLst/>
                <a:latin typeface="Times New Roman" panose="02020603050405020304" pitchFamily="18" charset="0"/>
                <a:ea typeface="Calibri" panose="020F0502020204030204" pitchFamily="34" charset="0"/>
                <a:cs typeface="Times New Roman" panose="02020603050405020304" pitchFamily="18" charset="0"/>
              </a:rPr>
              <a:t>degraded operation</a:t>
            </a:r>
          </a:p>
          <a:p>
            <a:pPr lvl="1">
              <a:buFont typeface="Courier New" panose="02070309020205020404" pitchFamily="49" charset="0"/>
              <a:buChar char="o"/>
            </a:pPr>
            <a:r>
              <a:rPr lang="en-US" dirty="0">
                <a:latin typeface="Times New Roman" panose="02020603050405020304" pitchFamily="18" charset="0"/>
                <a:ea typeface="Calibri" panose="020F0502020204030204" pitchFamily="34" charset="0"/>
                <a:cs typeface="Times New Roman" panose="02020603050405020304" pitchFamily="18" charset="0"/>
              </a:rPr>
              <a:t>exceeded capacity</a:t>
            </a:r>
          </a:p>
          <a:p>
            <a:pPr lvl="1">
              <a:buFont typeface="Courier New" panose="02070309020205020404" pitchFamily="49" charset="0"/>
              <a:buChar char="o"/>
            </a:pPr>
            <a:r>
              <a:rPr lang="en-US" dirty="0">
                <a:effectLst/>
                <a:latin typeface="Times New Roman" panose="02020603050405020304" pitchFamily="18" charset="0"/>
                <a:ea typeface="Calibri" panose="020F0502020204030204" pitchFamily="34" charset="0"/>
                <a:cs typeface="Times New Roman" panose="02020603050405020304" pitchFamily="18" charset="0"/>
              </a:rPr>
              <a:t>reasonably foreseeable uses/misuses</a:t>
            </a:r>
          </a:p>
          <a:p>
            <a:endParaRPr lang="en-US" dirty="0"/>
          </a:p>
        </p:txBody>
      </p:sp>
      <p:pic>
        <p:nvPicPr>
          <p:cNvPr id="5" name="Picture 4">
            <a:extLst>
              <a:ext uri="{FF2B5EF4-FFF2-40B4-BE49-F238E27FC236}">
                <a16:creationId xmlns:a16="http://schemas.microsoft.com/office/drawing/2014/main" id="{8C800EEB-2928-4844-8FED-E9D0D102507E}"/>
              </a:ext>
            </a:extLst>
          </p:cNvPr>
          <p:cNvPicPr>
            <a:picLocks noChangeAspect="1"/>
          </p:cNvPicPr>
          <p:nvPr/>
        </p:nvPicPr>
        <p:blipFill rotWithShape="1">
          <a:blip r:embed="rId3"/>
          <a:srcRect l="22642" r="28764" b="-1"/>
          <a:stretch/>
        </p:blipFill>
        <p:spPr>
          <a:xfrm>
            <a:off x="7199440" y="10"/>
            <a:ext cx="4992560" cy="6857990"/>
          </a:xfrm>
          <a:prstGeom prst="rect">
            <a:avLst/>
          </a:prstGeom>
          <a:effectLst/>
        </p:spPr>
      </p:pic>
    </p:spTree>
    <p:extLst>
      <p:ext uri="{BB962C8B-B14F-4D97-AF65-F5344CB8AC3E}">
        <p14:creationId xmlns:p14="http://schemas.microsoft.com/office/powerpoint/2010/main" val="14025738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E36DB-79AA-40E6-BE93-D9ABDE056AA4}"/>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b="1" kern="1200" dirty="0">
                <a:solidFill>
                  <a:schemeClr val="tx1"/>
                </a:solidFill>
                <a:effectLst/>
                <a:latin typeface="+mj-lt"/>
                <a:ea typeface="+mj-ea"/>
                <a:cs typeface="+mj-cs"/>
              </a:rPr>
              <a:t>Causes and Triggers</a:t>
            </a:r>
            <a:endParaRPr lang="en-US" kern="1200" dirty="0">
              <a:solidFill>
                <a:schemeClr val="tx1"/>
              </a:solidFill>
              <a:latin typeface="+mj-lt"/>
              <a:ea typeface="+mj-ea"/>
              <a:cs typeface="+mj-cs"/>
            </a:endParaRPr>
          </a:p>
        </p:txBody>
      </p:sp>
      <p:pic>
        <p:nvPicPr>
          <p:cNvPr id="3" name="Picture 2">
            <a:extLst>
              <a:ext uri="{FF2B5EF4-FFF2-40B4-BE49-F238E27FC236}">
                <a16:creationId xmlns:a16="http://schemas.microsoft.com/office/drawing/2014/main" id="{32CA0AE0-55C0-4CB6-98DA-6F0122214481}"/>
              </a:ext>
            </a:extLst>
          </p:cNvPr>
          <p:cNvPicPr>
            <a:picLocks noChangeAspect="1"/>
          </p:cNvPicPr>
          <p:nvPr/>
        </p:nvPicPr>
        <p:blipFill>
          <a:blip r:embed="rId3"/>
          <a:stretch>
            <a:fillRect/>
          </a:stretch>
        </p:blipFill>
        <p:spPr>
          <a:xfrm>
            <a:off x="5529593" y="2255418"/>
            <a:ext cx="5870957" cy="2347163"/>
          </a:xfrm>
          <a:prstGeom prst="rect">
            <a:avLst/>
          </a:prstGeom>
        </p:spPr>
      </p:pic>
      <p:sp>
        <p:nvSpPr>
          <p:cNvPr id="7" name="Flowchart: Connector 6">
            <a:extLst>
              <a:ext uri="{FF2B5EF4-FFF2-40B4-BE49-F238E27FC236}">
                <a16:creationId xmlns:a16="http://schemas.microsoft.com/office/drawing/2014/main" id="{E7B64323-A860-4742-987C-0D1A83789D37}"/>
              </a:ext>
            </a:extLst>
          </p:cNvPr>
          <p:cNvSpPr/>
          <p:nvPr/>
        </p:nvSpPr>
        <p:spPr>
          <a:xfrm>
            <a:off x="8206113" y="2680021"/>
            <a:ext cx="1377863" cy="1334022"/>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E64CA990-D67C-47E5-B017-C74771A7DCE9}"/>
              </a:ext>
            </a:extLst>
          </p:cNvPr>
          <p:cNvSpPr>
            <a:spLocks noGrp="1"/>
          </p:cNvSpPr>
          <p:nvPr>
            <p:ph idx="1"/>
          </p:nvPr>
        </p:nvSpPr>
        <p:spPr>
          <a:xfrm>
            <a:off x="564204" y="1926077"/>
            <a:ext cx="4847040" cy="4208024"/>
          </a:xfrm>
        </p:spPr>
        <p:txBody>
          <a:bodyPr>
            <a:normAutofit/>
          </a:bodyPr>
          <a:lstStyle/>
          <a:p>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circumstance, condition, action or inaction that can lead to exposure to a risk source</a:t>
            </a:r>
          </a:p>
          <a:p>
            <a:pPr lvl="1">
              <a:buFont typeface="Courier New" panose="02070309020205020404" pitchFamily="49" charset="0"/>
              <a:buChar char="o"/>
            </a:pPr>
            <a:r>
              <a:rPr lang="en-US" dirty="0">
                <a:latin typeface="Times New Roman" panose="02020603050405020304" pitchFamily="18" charset="0"/>
                <a:ea typeface="Times New Roman" panose="02020603050405020304" pitchFamily="18" charset="0"/>
                <a:cs typeface="Times New Roman" panose="02020603050405020304" pitchFamily="18" charset="0"/>
              </a:rPr>
              <a:t>Acute</a:t>
            </a:r>
          </a:p>
          <a:p>
            <a:pPr lvl="1">
              <a:buFont typeface="Courier New" panose="02070309020205020404" pitchFamily="49" charset="0"/>
              <a:buChar char="o"/>
            </a:pPr>
            <a:r>
              <a:rPr lang="en-US" dirty="0">
                <a:latin typeface="Times New Roman" panose="02020603050405020304" pitchFamily="18" charset="0"/>
                <a:ea typeface="Times New Roman" panose="02020603050405020304" pitchFamily="18" charset="0"/>
                <a:cs typeface="Times New Roman" panose="02020603050405020304" pitchFamily="18" charset="0"/>
              </a:rPr>
              <a:t>Chronic or cumulative</a:t>
            </a:r>
          </a:p>
          <a:p>
            <a:pPr lvl="1">
              <a:buFont typeface="Courier New" panose="02070309020205020404" pitchFamily="49" charset="0"/>
              <a:buChar char="o"/>
            </a:pP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lvl="1"/>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7949115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C63F43-5BB1-471E-95A7-63406BFE2EF6}"/>
              </a:ext>
            </a:extLst>
          </p:cNvPr>
          <p:cNvPicPr>
            <a:picLocks noChangeAspect="1"/>
          </p:cNvPicPr>
          <p:nvPr/>
        </p:nvPicPr>
        <p:blipFill rotWithShape="1">
          <a:blip r:embed="rId3"/>
          <a:srcRect l="35316" r="1466" b="1"/>
          <a:stretch/>
        </p:blipFill>
        <p:spPr>
          <a:xfrm>
            <a:off x="20" y="1302606"/>
            <a:ext cx="4413566" cy="4252313"/>
          </a:xfrm>
          <a:custGeom>
            <a:avLst/>
            <a:gdLst/>
            <a:ahLst/>
            <a:cxnLst/>
            <a:rect l="l" t="t" r="r" b="b"/>
            <a:pathLst>
              <a:path w="4413586" h="4252313">
                <a:moveTo>
                  <a:pt x="0" y="0"/>
                </a:moveTo>
                <a:lnTo>
                  <a:pt x="2062856" y="0"/>
                </a:lnTo>
                <a:lnTo>
                  <a:pt x="2063084" y="493"/>
                </a:lnTo>
                <a:lnTo>
                  <a:pt x="2450944" y="493"/>
                </a:lnTo>
                <a:lnTo>
                  <a:pt x="4413586" y="4252313"/>
                </a:lnTo>
                <a:lnTo>
                  <a:pt x="388087" y="4252313"/>
                </a:lnTo>
                <a:lnTo>
                  <a:pt x="388087" y="4251820"/>
                </a:lnTo>
                <a:lnTo>
                  <a:pt x="0" y="4251820"/>
                </a:lnTo>
                <a:close/>
              </a:path>
            </a:pathLst>
          </a:custGeom>
        </p:spPr>
      </p:pic>
      <p:sp>
        <p:nvSpPr>
          <p:cNvPr id="59" name="Freeform: Shape 58">
            <a:extLst>
              <a:ext uri="{FF2B5EF4-FFF2-40B4-BE49-F238E27FC236}">
                <a16:creationId xmlns:a16="http://schemas.microsoft.com/office/drawing/2014/main" id="{0CBF71E6-C54A-4E15-90AD-354C394355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965697" y="1303083"/>
            <a:ext cx="9226303" cy="4251821"/>
          </a:xfrm>
          <a:custGeom>
            <a:avLst/>
            <a:gdLst>
              <a:gd name="connsiteX0" fmla="*/ 0 w 9226303"/>
              <a:gd name="connsiteY0" fmla="*/ 0 h 4251821"/>
              <a:gd name="connsiteX1" fmla="*/ 9226303 w 9226303"/>
              <a:gd name="connsiteY1" fmla="*/ 0 h 4251821"/>
              <a:gd name="connsiteX2" fmla="*/ 7263661 w 9226303"/>
              <a:gd name="connsiteY2" fmla="*/ 4251821 h 4251821"/>
              <a:gd name="connsiteX3" fmla="*/ 0 w 9226303"/>
              <a:gd name="connsiteY3" fmla="*/ 4251821 h 4251821"/>
            </a:gdLst>
            <a:ahLst/>
            <a:cxnLst>
              <a:cxn ang="0">
                <a:pos x="connsiteX0" y="connsiteY0"/>
              </a:cxn>
              <a:cxn ang="0">
                <a:pos x="connsiteX1" y="connsiteY1"/>
              </a:cxn>
              <a:cxn ang="0">
                <a:pos x="connsiteX2" y="connsiteY2"/>
              </a:cxn>
              <a:cxn ang="0">
                <a:pos x="connsiteX3" y="connsiteY3"/>
              </a:cxn>
            </a:cxnLst>
            <a:rect l="l" t="t" r="r" b="b"/>
            <a:pathLst>
              <a:path w="9226303" h="4251821">
                <a:moveTo>
                  <a:pt x="0" y="0"/>
                </a:moveTo>
                <a:lnTo>
                  <a:pt x="9226303" y="0"/>
                </a:lnTo>
                <a:lnTo>
                  <a:pt x="7263661" y="4251821"/>
                </a:lnTo>
                <a:lnTo>
                  <a:pt x="0" y="4251821"/>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AD2A96D-2581-49CA-8888-B3B80CB37F77}"/>
              </a:ext>
            </a:extLst>
          </p:cNvPr>
          <p:cNvSpPr>
            <a:spLocks noGrp="1"/>
          </p:cNvSpPr>
          <p:nvPr>
            <p:ph type="title"/>
          </p:nvPr>
        </p:nvSpPr>
        <p:spPr>
          <a:xfrm>
            <a:off x="4978589" y="1828800"/>
            <a:ext cx="6378259" cy="2027941"/>
          </a:xfrm>
        </p:spPr>
        <p:txBody>
          <a:bodyPr vert="horz" lIns="91440" tIns="45720" rIns="91440" bIns="45720" rtlCol="0" anchor="b">
            <a:normAutofit/>
          </a:bodyPr>
          <a:lstStyle/>
          <a:p>
            <a:r>
              <a:rPr lang="en-US" sz="6000" dirty="0">
                <a:solidFill>
                  <a:srgbClr val="FFFFFF"/>
                </a:solidFill>
              </a:rPr>
              <a:t>Chapter 7 – Identifying Risk</a:t>
            </a:r>
          </a:p>
        </p:txBody>
      </p:sp>
      <p:sp>
        <p:nvSpPr>
          <p:cNvPr id="5" name="Slide Number Placeholder 4">
            <a:extLst>
              <a:ext uri="{FF2B5EF4-FFF2-40B4-BE49-F238E27FC236}">
                <a16:creationId xmlns:a16="http://schemas.microsoft.com/office/drawing/2014/main" id="{C3E6A6D7-496F-4608-91AD-68D2C34E0DBC}"/>
              </a:ext>
            </a:extLst>
          </p:cNvPr>
          <p:cNvSpPr>
            <a:spLocks noGrp="1"/>
          </p:cNvSpPr>
          <p:nvPr>
            <p:ph type="sldNum" sz="quarter" idx="12"/>
          </p:nvPr>
        </p:nvSpPr>
        <p:spPr>
          <a:xfrm>
            <a:off x="8613648" y="635508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35B72D44-14B5-49A2-830A-D01BAFE38A11}" type="slidenum">
              <a:rPr kumimoji="0" lang="en-US" sz="1200" b="0" i="0" u="none" strike="noStrike" kern="1200" cap="none" spc="0" normalizeH="0" baseline="0" noProof="0">
                <a:ln>
                  <a:noFill/>
                </a:ln>
                <a:solidFill>
                  <a:srgbClr val="898989"/>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2</a:t>
            </a:fld>
            <a:endParaRPr kumimoji="0" lang="en-US" sz="1200" b="0" i="0" u="none" strike="noStrike" kern="1200" cap="none" spc="0" normalizeH="0" baseline="0" noProof="0">
              <a:ln>
                <a:noFill/>
              </a:ln>
              <a:solidFill>
                <a:srgbClr val="898989"/>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75790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E36DB-79AA-40E6-BE93-D9ABDE056AA4}"/>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b="1" kern="1200" dirty="0">
                <a:solidFill>
                  <a:schemeClr val="tx1"/>
                </a:solidFill>
                <a:effectLst/>
                <a:latin typeface="+mj-lt"/>
                <a:ea typeface="+mj-ea"/>
                <a:cs typeface="+mj-cs"/>
              </a:rPr>
              <a:t>Causes and Triggers</a:t>
            </a:r>
            <a:endParaRPr lang="en-US" kern="1200" dirty="0">
              <a:solidFill>
                <a:schemeClr val="tx1"/>
              </a:solidFill>
              <a:latin typeface="+mj-lt"/>
              <a:ea typeface="+mj-ea"/>
              <a:cs typeface="+mj-cs"/>
            </a:endParaRPr>
          </a:p>
        </p:txBody>
      </p:sp>
      <p:pic>
        <p:nvPicPr>
          <p:cNvPr id="4" name="Picture 3" descr="A screenshot of a cell phone&#10;&#10;Description automatically generated">
            <a:extLst>
              <a:ext uri="{FF2B5EF4-FFF2-40B4-BE49-F238E27FC236}">
                <a16:creationId xmlns:a16="http://schemas.microsoft.com/office/drawing/2014/main" id="{0837CBFC-E65D-425A-8C03-28E6C049BA98}"/>
              </a:ext>
            </a:extLst>
          </p:cNvPr>
          <p:cNvPicPr>
            <a:picLocks noChangeAspect="1"/>
          </p:cNvPicPr>
          <p:nvPr/>
        </p:nvPicPr>
        <p:blipFill>
          <a:blip r:embed="rId3"/>
          <a:stretch>
            <a:fillRect/>
          </a:stretch>
        </p:blipFill>
        <p:spPr>
          <a:xfrm>
            <a:off x="1031543" y="1825626"/>
            <a:ext cx="10119389" cy="4351338"/>
          </a:xfrm>
          <a:prstGeom prst="rect">
            <a:avLst/>
          </a:prstGeom>
        </p:spPr>
      </p:pic>
    </p:spTree>
    <p:extLst>
      <p:ext uri="{BB962C8B-B14F-4D97-AF65-F5344CB8AC3E}">
        <p14:creationId xmlns:p14="http://schemas.microsoft.com/office/powerpoint/2010/main" val="31246360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E36DB-79AA-40E6-BE93-D9ABDE056AA4}"/>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b="1" kern="1200" dirty="0">
                <a:solidFill>
                  <a:schemeClr val="tx1"/>
                </a:solidFill>
                <a:effectLst/>
                <a:latin typeface="+mj-lt"/>
                <a:ea typeface="+mj-ea"/>
                <a:cs typeface="+mj-cs"/>
              </a:rPr>
              <a:t>Consequences</a:t>
            </a:r>
            <a:endParaRPr lang="en-US" kern="1200" dirty="0">
              <a:solidFill>
                <a:schemeClr val="tx1"/>
              </a:solidFill>
              <a:latin typeface="+mj-lt"/>
              <a:ea typeface="+mj-ea"/>
              <a:cs typeface="+mj-cs"/>
            </a:endParaRPr>
          </a:p>
        </p:txBody>
      </p:sp>
      <p:pic>
        <p:nvPicPr>
          <p:cNvPr id="3" name="Picture 2">
            <a:extLst>
              <a:ext uri="{FF2B5EF4-FFF2-40B4-BE49-F238E27FC236}">
                <a16:creationId xmlns:a16="http://schemas.microsoft.com/office/drawing/2014/main" id="{32CA0AE0-55C0-4CB6-98DA-6F0122214481}"/>
              </a:ext>
            </a:extLst>
          </p:cNvPr>
          <p:cNvPicPr>
            <a:picLocks noChangeAspect="1"/>
          </p:cNvPicPr>
          <p:nvPr/>
        </p:nvPicPr>
        <p:blipFill>
          <a:blip r:embed="rId3"/>
          <a:stretch>
            <a:fillRect/>
          </a:stretch>
        </p:blipFill>
        <p:spPr>
          <a:xfrm>
            <a:off x="5529593" y="2255418"/>
            <a:ext cx="5870957" cy="2347163"/>
          </a:xfrm>
          <a:prstGeom prst="rect">
            <a:avLst/>
          </a:prstGeom>
        </p:spPr>
      </p:pic>
      <p:sp>
        <p:nvSpPr>
          <p:cNvPr id="7" name="Flowchart: Connector 6">
            <a:extLst>
              <a:ext uri="{FF2B5EF4-FFF2-40B4-BE49-F238E27FC236}">
                <a16:creationId xmlns:a16="http://schemas.microsoft.com/office/drawing/2014/main" id="{E7B64323-A860-4742-987C-0D1A83789D37}"/>
              </a:ext>
            </a:extLst>
          </p:cNvPr>
          <p:cNvSpPr/>
          <p:nvPr/>
        </p:nvSpPr>
        <p:spPr>
          <a:xfrm>
            <a:off x="10158010" y="2680021"/>
            <a:ext cx="1377863" cy="1334022"/>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E64CA990-D67C-47E5-B017-C74771A7DCE9}"/>
              </a:ext>
            </a:extLst>
          </p:cNvPr>
          <p:cNvSpPr>
            <a:spLocks noGrp="1"/>
          </p:cNvSpPr>
          <p:nvPr>
            <p:ph idx="1"/>
          </p:nvPr>
        </p:nvSpPr>
        <p:spPr>
          <a:xfrm>
            <a:off x="564204" y="1926077"/>
            <a:ext cx="4847040" cy="4208024"/>
          </a:xfrm>
        </p:spPr>
        <p:txBody>
          <a:bodyPr>
            <a:normAutofit/>
          </a:bodyPr>
          <a:lstStyle/>
          <a:p>
            <a:r>
              <a:rPr lang="en-US" dirty="0">
                <a:effectLst/>
                <a:latin typeface="Times New Roman" panose="02020603050405020304" pitchFamily="18" charset="0"/>
                <a:ea typeface="Times New Roman" panose="02020603050405020304" pitchFamily="18" charset="0"/>
                <a:cs typeface="Times New Roman" panose="02020603050405020304" pitchFamily="18" charset="0"/>
              </a:rPr>
              <a:t>What can happen as a result of the exposure to the risk and a resulting incident</a:t>
            </a:r>
          </a:p>
          <a:p>
            <a:pPr lvl="1">
              <a:buFont typeface="Courier New" panose="02070309020205020404" pitchFamily="49" charset="0"/>
              <a:buChar char="o"/>
            </a:pPr>
            <a:r>
              <a:rPr lang="en-US" dirty="0">
                <a:latin typeface="Times New Roman" panose="02020603050405020304" pitchFamily="18" charset="0"/>
                <a:ea typeface="Times New Roman" panose="02020603050405020304" pitchFamily="18" charset="0"/>
                <a:cs typeface="Times New Roman" panose="02020603050405020304" pitchFamily="18" charset="0"/>
              </a:rPr>
              <a:t>What is affected</a:t>
            </a:r>
          </a:p>
          <a:p>
            <a:pPr lvl="1">
              <a:buFont typeface="Courier New" panose="02070309020205020404" pitchFamily="49" charset="0"/>
              <a:buChar char="o"/>
            </a:pPr>
            <a:r>
              <a:rPr lang="en-US" dirty="0">
                <a:latin typeface="Times New Roman" panose="02020603050405020304" pitchFamily="18" charset="0"/>
                <a:ea typeface="Times New Roman" panose="02020603050405020304" pitchFamily="18" charset="0"/>
                <a:cs typeface="Times New Roman" panose="02020603050405020304" pitchFamily="18" charset="0"/>
              </a:rPr>
              <a:t>To what degree of impact or severity</a:t>
            </a:r>
          </a:p>
          <a:p>
            <a:pPr lvl="1"/>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6831025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6FE7FD-2D6F-4093-8810-C4C43FF6FDCC}"/>
              </a:ext>
            </a:extLst>
          </p:cNvPr>
          <p:cNvSpPr>
            <a:spLocks noGrp="1"/>
          </p:cNvSpPr>
          <p:nvPr>
            <p:ph type="title"/>
          </p:nvPr>
        </p:nvSpPr>
        <p:spPr>
          <a:xfrm>
            <a:off x="8141677" y="365125"/>
            <a:ext cx="3212123" cy="1325563"/>
          </a:xfrm>
        </p:spPr>
        <p:txBody>
          <a:bodyPr>
            <a:normAutofit/>
          </a:bodyPr>
          <a:lstStyle/>
          <a:p>
            <a:r>
              <a:rPr lang="en-US"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Identification Methods</a:t>
            </a:r>
            <a:endParaRPr lang="en-US" dirty="0"/>
          </a:p>
        </p:txBody>
      </p:sp>
      <p:pic>
        <p:nvPicPr>
          <p:cNvPr id="5" name="Picture 4">
            <a:extLst>
              <a:ext uri="{FF2B5EF4-FFF2-40B4-BE49-F238E27FC236}">
                <a16:creationId xmlns:a16="http://schemas.microsoft.com/office/drawing/2014/main" id="{DDFAD9CB-FE45-4EC1-B0E5-5BBEA7C579BB}"/>
              </a:ext>
            </a:extLst>
          </p:cNvPr>
          <p:cNvPicPr>
            <a:picLocks noChangeAspect="1"/>
          </p:cNvPicPr>
          <p:nvPr/>
        </p:nvPicPr>
        <p:blipFill>
          <a:blip r:embed="rId3"/>
          <a:stretch>
            <a:fillRect/>
          </a:stretch>
        </p:blipFill>
        <p:spPr>
          <a:xfrm>
            <a:off x="385796" y="0"/>
            <a:ext cx="7481455" cy="6858000"/>
          </a:xfrm>
          <a:prstGeom prst="rect">
            <a:avLst/>
          </a:prstGeom>
        </p:spPr>
      </p:pic>
    </p:spTree>
    <p:extLst>
      <p:ext uri="{BB962C8B-B14F-4D97-AF65-F5344CB8AC3E}">
        <p14:creationId xmlns:p14="http://schemas.microsoft.com/office/powerpoint/2010/main" val="17643105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6FE7FD-2D6F-4093-8810-C4C43FF6FDCC}"/>
              </a:ext>
            </a:extLst>
          </p:cNvPr>
          <p:cNvSpPr>
            <a:spLocks noGrp="1"/>
          </p:cNvSpPr>
          <p:nvPr>
            <p:ph type="title"/>
          </p:nvPr>
        </p:nvSpPr>
        <p:spPr>
          <a:xfrm>
            <a:off x="8141677" y="365125"/>
            <a:ext cx="3212123" cy="1325563"/>
          </a:xfrm>
        </p:spPr>
        <p:txBody>
          <a:bodyPr>
            <a:normAutofit/>
          </a:bodyPr>
          <a:lstStyle/>
          <a:p>
            <a:r>
              <a:rPr lang="en-US"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Identification Methods</a:t>
            </a:r>
            <a:endParaRPr lang="en-US" dirty="0"/>
          </a:p>
        </p:txBody>
      </p:sp>
      <p:pic>
        <p:nvPicPr>
          <p:cNvPr id="5" name="Picture 4">
            <a:extLst>
              <a:ext uri="{FF2B5EF4-FFF2-40B4-BE49-F238E27FC236}">
                <a16:creationId xmlns:a16="http://schemas.microsoft.com/office/drawing/2014/main" id="{DDFAD9CB-FE45-4EC1-B0E5-5BBEA7C579BB}"/>
              </a:ext>
            </a:extLst>
          </p:cNvPr>
          <p:cNvPicPr>
            <a:picLocks noChangeAspect="1"/>
          </p:cNvPicPr>
          <p:nvPr/>
        </p:nvPicPr>
        <p:blipFill>
          <a:blip r:embed="rId3"/>
          <a:stretch>
            <a:fillRect/>
          </a:stretch>
        </p:blipFill>
        <p:spPr>
          <a:xfrm>
            <a:off x="385792" y="0"/>
            <a:ext cx="7481455" cy="6858000"/>
          </a:xfrm>
          <a:prstGeom prst="rect">
            <a:avLst/>
          </a:prstGeom>
        </p:spPr>
      </p:pic>
      <p:sp>
        <p:nvSpPr>
          <p:cNvPr id="3" name="TextBox 2">
            <a:extLst>
              <a:ext uri="{FF2B5EF4-FFF2-40B4-BE49-F238E27FC236}">
                <a16:creationId xmlns:a16="http://schemas.microsoft.com/office/drawing/2014/main" id="{94DA3389-A27E-4732-9B7E-6903CB6924E2}"/>
              </a:ext>
            </a:extLst>
          </p:cNvPr>
          <p:cNvSpPr txBox="1"/>
          <p:nvPr/>
        </p:nvSpPr>
        <p:spPr>
          <a:xfrm>
            <a:off x="7367954" y="3889524"/>
            <a:ext cx="4132383" cy="1938992"/>
          </a:xfrm>
          <a:prstGeom prst="rect">
            <a:avLst/>
          </a:prstGeom>
          <a:noFill/>
        </p:spPr>
        <p:txBody>
          <a:bodyPr wrap="square" rtlCol="0">
            <a:spAutoFit/>
          </a:bodyPr>
          <a:lstStyle/>
          <a:p>
            <a:pPr marL="571500" indent="-571500">
              <a:buFont typeface="Wingdings" panose="05000000000000000000" pitchFamily="2" charset="2"/>
              <a:buChar char="ü"/>
            </a:pPr>
            <a:r>
              <a:rPr lang="en-US" sz="4000" dirty="0">
                <a:effectLst/>
                <a:ea typeface="Times New Roman" panose="02020603050405020304" pitchFamily="18" charset="0"/>
                <a:cs typeface="Times New Roman" panose="02020603050405020304" pitchFamily="18" charset="0"/>
              </a:rPr>
              <a:t>Checklists</a:t>
            </a:r>
          </a:p>
          <a:p>
            <a:pPr marL="571500" indent="-571500">
              <a:buFont typeface="Wingdings" panose="05000000000000000000" pitchFamily="2" charset="2"/>
              <a:buChar char="ü"/>
            </a:pPr>
            <a:r>
              <a:rPr lang="en-US" sz="4000" dirty="0">
                <a:cs typeface="Times New Roman" panose="02020603050405020304" pitchFamily="18" charset="0"/>
              </a:rPr>
              <a:t>HAZID</a:t>
            </a:r>
          </a:p>
          <a:p>
            <a:pPr marL="571500" indent="-571500">
              <a:buFont typeface="Wingdings" panose="05000000000000000000" pitchFamily="2" charset="2"/>
              <a:buChar char="ü"/>
            </a:pPr>
            <a:r>
              <a:rPr lang="en-US" sz="4000" dirty="0">
                <a:cs typeface="Times New Roman" panose="02020603050405020304" pitchFamily="18" charset="0"/>
              </a:rPr>
              <a:t>Brainstorming</a:t>
            </a:r>
            <a:endParaRPr lang="en-US" sz="4000" dirty="0"/>
          </a:p>
        </p:txBody>
      </p:sp>
    </p:spTree>
    <p:extLst>
      <p:ext uri="{BB962C8B-B14F-4D97-AF65-F5344CB8AC3E}">
        <p14:creationId xmlns:p14="http://schemas.microsoft.com/office/powerpoint/2010/main" val="6531494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B51F7-DCB2-49EB-BECB-0314E3B64850}"/>
              </a:ext>
            </a:extLst>
          </p:cNvPr>
          <p:cNvSpPr>
            <a:spLocks noGrp="1"/>
          </p:cNvSpPr>
          <p:nvPr>
            <p:ph type="title"/>
          </p:nvPr>
        </p:nvSpPr>
        <p:spPr/>
        <p:txBody>
          <a:bodyPr>
            <a:normAutofit/>
          </a:bodyPr>
          <a:lstStyle/>
          <a:p>
            <a:r>
              <a:rPr lang="en-US"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Conducting Risk Identification</a:t>
            </a:r>
            <a:endParaRPr lang="en-US" dirty="0"/>
          </a:p>
        </p:txBody>
      </p:sp>
      <p:graphicFrame>
        <p:nvGraphicFramePr>
          <p:cNvPr id="4" name="Content Placeholder 3">
            <a:extLst>
              <a:ext uri="{FF2B5EF4-FFF2-40B4-BE49-F238E27FC236}">
                <a16:creationId xmlns:a16="http://schemas.microsoft.com/office/drawing/2014/main" id="{891CA2D3-1D2E-4FAB-8D40-CFB0DABA33E6}"/>
              </a:ext>
            </a:extLst>
          </p:cNvPr>
          <p:cNvGraphicFramePr>
            <a:graphicFrameLocks noGrp="1"/>
          </p:cNvGraphicFramePr>
          <p:nvPr>
            <p:ph idx="1"/>
            <p:extLst>
              <p:ext uri="{D42A27DB-BD31-4B8C-83A1-F6EECF244321}">
                <p14:modId xmlns:p14="http://schemas.microsoft.com/office/powerpoint/2010/main" val="2116569444"/>
              </p:ext>
            </p:extLst>
          </p:nvPr>
        </p:nvGraphicFramePr>
        <p:xfrm>
          <a:off x="838200" y="1439694"/>
          <a:ext cx="10515600" cy="50531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537567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1E1224E-6618-482E-BE87-321A7FC1CD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D3563-9CDF-4171-9AA8-49498B419A1E}"/>
              </a:ext>
            </a:extLst>
          </p:cNvPr>
          <p:cNvSpPr>
            <a:spLocks noGrp="1"/>
          </p:cNvSpPr>
          <p:nvPr>
            <p:ph type="title"/>
          </p:nvPr>
        </p:nvSpPr>
        <p:spPr>
          <a:xfrm>
            <a:off x="659234" y="957447"/>
            <a:ext cx="3383280" cy="4943105"/>
          </a:xfrm>
        </p:spPr>
        <p:txBody>
          <a:bodyPr anchor="ctr">
            <a:normAutofit/>
          </a:bodyPr>
          <a:lstStyle/>
          <a:p>
            <a:r>
              <a:rPr lang="en-US" sz="4000" b="1"/>
              <a:t>Summary</a:t>
            </a:r>
          </a:p>
        </p:txBody>
      </p:sp>
      <p:sp>
        <p:nvSpPr>
          <p:cNvPr id="11" name="Rectangle 10">
            <a:extLst>
              <a:ext uri="{FF2B5EF4-FFF2-40B4-BE49-F238E27FC236}">
                <a16:creationId xmlns:a16="http://schemas.microsoft.com/office/drawing/2014/main" id="{066346BE-FDB4-4772-A696-0719490ABD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938126"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FB92FFCE-0C90-454E-AA25-D4EE9A6C39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9234" y="6163056"/>
            <a:ext cx="33832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5" name="Content Placeholder 2">
            <a:extLst>
              <a:ext uri="{FF2B5EF4-FFF2-40B4-BE49-F238E27FC236}">
                <a16:creationId xmlns:a16="http://schemas.microsoft.com/office/drawing/2014/main" id="{6F0BA6E1-B467-426A-B8E1-5C00884E0F32}"/>
              </a:ext>
            </a:extLst>
          </p:cNvPr>
          <p:cNvGraphicFramePr>
            <a:graphicFrameLocks noGrp="1"/>
          </p:cNvGraphicFramePr>
          <p:nvPr>
            <p:ph idx="1"/>
            <p:extLst>
              <p:ext uri="{D42A27DB-BD31-4B8C-83A1-F6EECF244321}">
                <p14:modId xmlns:p14="http://schemas.microsoft.com/office/powerpoint/2010/main" val="1992225575"/>
              </p:ext>
            </p:extLst>
          </p:nvPr>
        </p:nvGraphicFramePr>
        <p:xfrm>
          <a:off x="4549514" y="621792"/>
          <a:ext cx="6807333" cy="55412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977699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3">
            <a:extLst>
              <a:ext uri="{FF2B5EF4-FFF2-40B4-BE49-F238E27FC236}">
                <a16:creationId xmlns:a16="http://schemas.microsoft.com/office/drawing/2014/main" id="{22587ECF-85E9-4393-9D87-8EB6F3F6C2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230DEE7-C146-42EC-85F5-6C99F81EC7F9}"/>
              </a:ext>
            </a:extLst>
          </p:cNvPr>
          <p:cNvSpPr>
            <a:spLocks noGrp="1"/>
          </p:cNvSpPr>
          <p:nvPr>
            <p:ph type="title"/>
          </p:nvPr>
        </p:nvSpPr>
        <p:spPr>
          <a:xfrm>
            <a:off x="838199" y="537883"/>
            <a:ext cx="4783697" cy="1942810"/>
          </a:xfrm>
        </p:spPr>
        <p:txBody>
          <a:bodyPr anchor="b">
            <a:normAutofit/>
          </a:bodyPr>
          <a:lstStyle/>
          <a:p>
            <a:r>
              <a:rPr lang="en-US" sz="4000" dirty="0"/>
              <a:t>Risk Assessment</a:t>
            </a:r>
          </a:p>
        </p:txBody>
      </p:sp>
      <p:graphicFrame>
        <p:nvGraphicFramePr>
          <p:cNvPr id="6" name="Content Placeholder 5">
            <a:extLst>
              <a:ext uri="{FF2B5EF4-FFF2-40B4-BE49-F238E27FC236}">
                <a16:creationId xmlns:a16="http://schemas.microsoft.com/office/drawing/2014/main" id="{EF08EABB-5069-432F-815C-0E0D5C17F3A1}"/>
              </a:ext>
            </a:extLst>
          </p:cNvPr>
          <p:cNvGraphicFramePr>
            <a:graphicFrameLocks noGrp="1"/>
          </p:cNvGraphicFramePr>
          <p:nvPr>
            <p:ph idx="1"/>
            <p:extLst>
              <p:ext uri="{D42A27DB-BD31-4B8C-83A1-F6EECF244321}">
                <p14:modId xmlns:p14="http://schemas.microsoft.com/office/powerpoint/2010/main" val="2488788346"/>
              </p:ext>
            </p:extLst>
          </p:nvPr>
        </p:nvGraphicFramePr>
        <p:xfrm>
          <a:off x="838199" y="2686323"/>
          <a:ext cx="4783697" cy="34335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a:extLst>
              <a:ext uri="{FF2B5EF4-FFF2-40B4-BE49-F238E27FC236}">
                <a16:creationId xmlns:a16="http://schemas.microsoft.com/office/drawing/2014/main" id="{0DD1E94F-5F83-4564-BA86-14E76980DF88}"/>
              </a:ext>
            </a:extLst>
          </p:cNvPr>
          <p:cNvPicPr/>
          <p:nvPr/>
        </p:nvPicPr>
        <p:blipFill>
          <a:blip r:embed="rId8">
            <a:extLst>
              <a:ext uri="{28A0092B-C50C-407E-A947-70E740481C1C}">
                <a14:useLocalDpi xmlns:a14="http://schemas.microsoft.com/office/drawing/2010/main" val="0"/>
              </a:ext>
            </a:extLst>
          </a:blip>
          <a:stretch>
            <a:fillRect/>
          </a:stretch>
        </p:blipFill>
        <p:spPr bwMode="auto">
          <a:xfrm>
            <a:off x="5988424" y="639109"/>
            <a:ext cx="5365375" cy="53795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928649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D2F5602-6586-46E4-8645-2CDA442ABF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9434B85-DB0D-4010-A6A1-147F28D47D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2" name="Title 1">
            <a:extLst>
              <a:ext uri="{FF2B5EF4-FFF2-40B4-BE49-F238E27FC236}">
                <a16:creationId xmlns:a16="http://schemas.microsoft.com/office/drawing/2014/main" id="{893CC51A-69A7-49A8-B933-24574839068A}"/>
              </a:ext>
            </a:extLst>
          </p:cNvPr>
          <p:cNvSpPr>
            <a:spLocks noGrp="1"/>
          </p:cNvSpPr>
          <p:nvPr>
            <p:ph type="title"/>
          </p:nvPr>
        </p:nvSpPr>
        <p:spPr>
          <a:xfrm>
            <a:off x="1179226" y="320231"/>
            <a:ext cx="9833548" cy="1325563"/>
          </a:xfrm>
        </p:spPr>
        <p:txBody>
          <a:bodyPr>
            <a:normAutofit/>
          </a:bodyPr>
          <a:lstStyle/>
          <a:p>
            <a:pPr algn="ctr"/>
            <a:r>
              <a:rPr lang="en-US" sz="4000" b="1" kern="0" dirty="0">
                <a:solidFill>
                  <a:schemeClr val="tx2"/>
                </a:solidFill>
                <a:effectLst/>
                <a:latin typeface="Calibri Light" panose="020F0302020204030204" pitchFamily="34" charset="0"/>
                <a:ea typeface="Times New Roman" panose="02020603050405020304" pitchFamily="18" charset="0"/>
                <a:cs typeface="Times New Roman" panose="02020603050405020304" pitchFamily="18" charset="0"/>
              </a:rPr>
              <a:t>Risk Identification</a:t>
            </a:r>
            <a:endParaRPr lang="en-US" sz="4000" dirty="0">
              <a:solidFill>
                <a:schemeClr val="tx2"/>
              </a:solidFill>
            </a:endParaRPr>
          </a:p>
        </p:txBody>
      </p:sp>
      <p:grpSp>
        <p:nvGrpSpPr>
          <p:cNvPr id="13" name="Group 12">
            <a:extLst>
              <a:ext uri="{FF2B5EF4-FFF2-40B4-BE49-F238E27FC236}">
                <a16:creationId xmlns:a16="http://schemas.microsoft.com/office/drawing/2014/main" id="{F2E5F4F0-80C0-49F3-84A2-453DE42F20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915607" cy="2187829"/>
            <a:chOff x="-305" y="-1"/>
            <a:chExt cx="3832880" cy="2876136"/>
          </a:xfrm>
        </p:grpSpPr>
        <p:sp>
          <p:nvSpPr>
            <p:cNvPr id="14" name="Freeform: Shape 13">
              <a:extLst>
                <a:ext uri="{FF2B5EF4-FFF2-40B4-BE49-F238E27FC236}">
                  <a16:creationId xmlns:a16="http://schemas.microsoft.com/office/drawing/2014/main" id="{342FEDB6-5432-4162-8648-3827572AF0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B9FE345E-092D-4A20-A43A-0F9258D969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7A313FCF-0EE7-4C6B-BAB3-EFC9451D3D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0B9ECD02-BE1B-4347-8C2E-EEA690082F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5" name="Content Placeholder 2">
            <a:extLst>
              <a:ext uri="{FF2B5EF4-FFF2-40B4-BE49-F238E27FC236}">
                <a16:creationId xmlns:a16="http://schemas.microsoft.com/office/drawing/2014/main" id="{AA869790-CD7A-4E42-B8FC-DE5C8FFA224F}"/>
              </a:ext>
            </a:extLst>
          </p:cNvPr>
          <p:cNvGraphicFramePr>
            <a:graphicFrameLocks noGrp="1"/>
          </p:cNvGraphicFramePr>
          <p:nvPr>
            <p:ph idx="1"/>
            <p:extLst>
              <p:ext uri="{D42A27DB-BD31-4B8C-83A1-F6EECF244321}">
                <p14:modId xmlns:p14="http://schemas.microsoft.com/office/powerpoint/2010/main" val="2225861484"/>
              </p:ext>
            </p:extLst>
          </p:nvPr>
        </p:nvGraphicFramePr>
        <p:xfrm>
          <a:off x="1036320" y="2899956"/>
          <a:ext cx="10119360" cy="3131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50708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80DF40B2-80F7-4E71-B46C-284163F365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DD9C84E-1FCB-4CCC-9A24-319194EE55AB}"/>
              </a:ext>
            </a:extLst>
          </p:cNvPr>
          <p:cNvSpPr>
            <a:spLocks noGrp="1"/>
          </p:cNvSpPr>
          <p:nvPr>
            <p:ph type="title"/>
          </p:nvPr>
        </p:nvSpPr>
        <p:spPr>
          <a:xfrm>
            <a:off x="838199" y="548464"/>
            <a:ext cx="4410206" cy="2228074"/>
          </a:xfrm>
        </p:spPr>
        <p:txBody>
          <a:bodyPr>
            <a:normAutofit/>
          </a:bodyPr>
          <a:lstStyle/>
          <a:p>
            <a:r>
              <a:rPr lang="en-US" sz="3700" b="1" kern="0" dirty="0">
                <a:effectLst/>
                <a:latin typeface="Calibri Light" panose="020F0302020204030204" pitchFamily="34" charset="0"/>
                <a:ea typeface="Times New Roman" panose="02020603050405020304" pitchFamily="18" charset="0"/>
                <a:cs typeface="Times New Roman" panose="02020603050405020304" pitchFamily="18" charset="0"/>
              </a:rPr>
              <a:t>Risk Management Standards</a:t>
            </a:r>
            <a:endParaRPr lang="en-US" sz="3700" dirty="0"/>
          </a:p>
        </p:txBody>
      </p:sp>
      <p:sp>
        <p:nvSpPr>
          <p:cNvPr id="3" name="Content Placeholder 2">
            <a:extLst>
              <a:ext uri="{FF2B5EF4-FFF2-40B4-BE49-F238E27FC236}">
                <a16:creationId xmlns:a16="http://schemas.microsoft.com/office/drawing/2014/main" id="{1B012D2D-7906-4D2C-976E-6F98E294A35A}"/>
              </a:ext>
            </a:extLst>
          </p:cNvPr>
          <p:cNvSpPr>
            <a:spLocks noGrp="1"/>
          </p:cNvSpPr>
          <p:nvPr>
            <p:ph idx="1"/>
          </p:nvPr>
        </p:nvSpPr>
        <p:spPr>
          <a:xfrm>
            <a:off x="838201" y="2962279"/>
            <a:ext cx="3799425" cy="3143241"/>
          </a:xfrm>
        </p:spPr>
        <p:txBody>
          <a:bodyPr>
            <a:normAutofit/>
          </a:bodyPr>
          <a:lstStyle/>
          <a:p>
            <a:pPr marL="0" indent="0" algn="r">
              <a:buNone/>
            </a:pP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lgn="r">
              <a:buNone/>
            </a:pPr>
            <a:endParaRPr lang="en-US" sz="20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r">
              <a:buNone/>
            </a:pP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lgn="r">
              <a:buNone/>
            </a:pPr>
            <a:endParaRPr lang="en-US" sz="20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r">
              <a:buNone/>
            </a:pP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lgn="r">
              <a:buNone/>
            </a:pPr>
            <a:endParaRPr lang="en-US" sz="20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r">
              <a:buNone/>
            </a:pPr>
            <a:r>
              <a:rPr lang="en-US" sz="2000" dirty="0">
                <a:effectLst/>
                <a:latin typeface="Times New Roman" panose="02020603050405020304" pitchFamily="18" charset="0"/>
                <a:ea typeface="Times New Roman" panose="02020603050405020304" pitchFamily="18" charset="0"/>
                <a:cs typeface="Times New Roman" panose="02020603050405020304" pitchFamily="18" charset="0"/>
              </a:rPr>
              <a:t>Relationship Between Risk Management Standards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2000" dirty="0"/>
          </a:p>
        </p:txBody>
      </p:sp>
      <p:pic>
        <p:nvPicPr>
          <p:cNvPr id="4" name="Picture 3">
            <a:extLst>
              <a:ext uri="{FF2B5EF4-FFF2-40B4-BE49-F238E27FC236}">
                <a16:creationId xmlns:a16="http://schemas.microsoft.com/office/drawing/2014/main" id="{97F54F73-C287-4925-93BA-998A60A3D659}"/>
              </a:ext>
            </a:extLst>
          </p:cNvPr>
          <p:cNvPicPr>
            <a:picLocks noChangeAspect="1"/>
          </p:cNvPicPr>
          <p:nvPr/>
        </p:nvPicPr>
        <p:blipFill rotWithShape="1">
          <a:blip r:embed="rId3"/>
          <a:srcRect l="18412" r="18233" b="1"/>
          <a:stretch/>
        </p:blipFill>
        <p:spPr>
          <a:xfrm>
            <a:off x="5010386" y="10"/>
            <a:ext cx="7181613" cy="6857990"/>
          </a:xfrm>
          <a:prstGeom prst="rect">
            <a:avLst/>
          </a:prstGeom>
          <a:effectLst/>
        </p:spPr>
      </p:pic>
    </p:spTree>
    <p:extLst>
      <p:ext uri="{BB962C8B-B14F-4D97-AF65-F5344CB8AC3E}">
        <p14:creationId xmlns:p14="http://schemas.microsoft.com/office/powerpoint/2010/main" val="1306151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955A2079-FA98-4876-80F0-72364A7D2E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B0459F8-CC95-4F81-BB94-3857C8C8E5FC}"/>
              </a:ext>
            </a:extLst>
          </p:cNvPr>
          <p:cNvSpPr>
            <a:spLocks noGrp="1"/>
          </p:cNvSpPr>
          <p:nvPr>
            <p:ph type="title"/>
          </p:nvPr>
        </p:nvSpPr>
        <p:spPr>
          <a:xfrm>
            <a:off x="838200" y="557188"/>
            <a:ext cx="10515600" cy="1133499"/>
          </a:xfrm>
        </p:spPr>
        <p:txBody>
          <a:bodyPr>
            <a:normAutofit/>
          </a:bodyPr>
          <a:lstStyle/>
          <a:p>
            <a:r>
              <a:rPr lang="en-US" sz="4000" b="1" kern="0">
                <a:effectLst/>
                <a:latin typeface="Calibri Light" panose="020F0302020204030204" pitchFamily="34" charset="0"/>
                <a:ea typeface="Times New Roman" panose="02020603050405020304" pitchFamily="18" charset="0"/>
                <a:cs typeface="Times New Roman" panose="02020603050405020304" pitchFamily="18" charset="0"/>
              </a:rPr>
              <a:t>Risk Identification and ISO 31000</a:t>
            </a:r>
            <a:endParaRPr lang="en-US" sz="4000" dirty="0"/>
          </a:p>
        </p:txBody>
      </p:sp>
      <p:graphicFrame>
        <p:nvGraphicFramePr>
          <p:cNvPr id="5" name="Content Placeholder 2">
            <a:extLst>
              <a:ext uri="{FF2B5EF4-FFF2-40B4-BE49-F238E27FC236}">
                <a16:creationId xmlns:a16="http://schemas.microsoft.com/office/drawing/2014/main" id="{44FF193A-D715-4E25-91E4-0112E202CBD1}"/>
              </a:ext>
            </a:extLst>
          </p:cNvPr>
          <p:cNvGraphicFramePr>
            <a:graphicFrameLocks noGrp="1"/>
          </p:cNvGraphicFramePr>
          <p:nvPr>
            <p:ph idx="1"/>
            <p:extLst>
              <p:ext uri="{D42A27DB-BD31-4B8C-83A1-F6EECF244321}">
                <p14:modId xmlns:p14="http://schemas.microsoft.com/office/powerpoint/2010/main" val="3481329485"/>
              </p:ext>
            </p:extLst>
          </p:nvPr>
        </p:nvGraphicFramePr>
        <p:xfrm>
          <a:off x="838200" y="1828800"/>
          <a:ext cx="6414370" cy="4352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a:extLst>
              <a:ext uri="{FF2B5EF4-FFF2-40B4-BE49-F238E27FC236}">
                <a16:creationId xmlns:a16="http://schemas.microsoft.com/office/drawing/2014/main" id="{CF76EBB3-D8FD-4F97-8E18-A9AD93CFCF00}"/>
              </a:ext>
            </a:extLst>
          </p:cNvPr>
          <p:cNvPicPr>
            <a:picLocks noChangeAspect="1"/>
          </p:cNvPicPr>
          <p:nvPr/>
        </p:nvPicPr>
        <p:blipFill>
          <a:blip r:embed="rId8"/>
          <a:stretch>
            <a:fillRect/>
          </a:stretch>
        </p:blipFill>
        <p:spPr>
          <a:xfrm>
            <a:off x="7767884" y="688932"/>
            <a:ext cx="4003491" cy="561188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724215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FF81F8D5-515A-45DC-B296-30AB11F2C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0464369-70FA-42AF-948F-80664CA7BF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146816"/>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1658B0-B659-4549-9B5F-0DA89D2E985C}"/>
              </a:ext>
            </a:extLst>
          </p:cNvPr>
          <p:cNvSpPr>
            <a:spLocks noGrp="1"/>
          </p:cNvSpPr>
          <p:nvPr>
            <p:ph type="title"/>
          </p:nvPr>
        </p:nvSpPr>
        <p:spPr>
          <a:xfrm>
            <a:off x="581646" y="349664"/>
            <a:ext cx="5845571" cy="1638377"/>
          </a:xfrm>
        </p:spPr>
        <p:txBody>
          <a:bodyPr anchor="b">
            <a:normAutofit/>
          </a:bodyPr>
          <a:lstStyle/>
          <a:p>
            <a:r>
              <a:rPr lang="en-US" sz="4800" b="1" kern="0">
                <a:effectLst/>
                <a:latin typeface="Calibri Light" panose="020F0302020204030204" pitchFamily="34" charset="0"/>
                <a:ea typeface="Times New Roman" panose="02020603050405020304" pitchFamily="18" charset="0"/>
                <a:cs typeface="Times New Roman" panose="02020603050405020304" pitchFamily="18" charset="0"/>
              </a:rPr>
              <a:t>Risk Identification and ISO 31010</a:t>
            </a:r>
            <a:endParaRPr lang="en-US" sz="4800"/>
          </a:p>
        </p:txBody>
      </p:sp>
      <p:sp>
        <p:nvSpPr>
          <p:cNvPr id="26" name="Rectangle 25">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669568" y="277912"/>
            <a:ext cx="524256" cy="1186339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C552A98-EF7D-4D42-AB69-066B786AB5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15447" y="399675"/>
            <a:ext cx="4647368" cy="5809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68F3310-7C99-457B-BB68-17B4A1932776}"/>
              </a:ext>
            </a:extLst>
          </p:cNvPr>
          <p:cNvPicPr>
            <a:picLocks noChangeAspect="1"/>
          </p:cNvPicPr>
          <p:nvPr/>
        </p:nvPicPr>
        <p:blipFill rotWithShape="1">
          <a:blip r:embed="rId3"/>
          <a:srcRect b="1098"/>
          <a:stretch/>
        </p:blipFill>
        <p:spPr>
          <a:xfrm>
            <a:off x="7421373" y="627954"/>
            <a:ext cx="4235516" cy="5353373"/>
          </a:xfrm>
          <a:prstGeom prst="rect">
            <a:avLst/>
          </a:prstGeom>
        </p:spPr>
      </p:pic>
      <p:sp>
        <p:nvSpPr>
          <p:cNvPr id="30" name="Rectangle 29">
            <a:extLst>
              <a:ext uri="{FF2B5EF4-FFF2-40B4-BE49-F238E27FC236}">
                <a16:creationId xmlns:a16="http://schemas.microsoft.com/office/drawing/2014/main" id="{A648176E-454C-437C-B0FC-9B82FCF32B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774185" y="6131892"/>
            <a:ext cx="524256"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25B9233F-A1A9-4A86-AFDE-22FA11B0EDF8}"/>
              </a:ext>
            </a:extLst>
          </p:cNvPr>
          <p:cNvGraphicFramePr>
            <a:graphicFrameLocks noGrp="1"/>
          </p:cNvGraphicFramePr>
          <p:nvPr>
            <p:ph idx="1"/>
            <p:extLst>
              <p:ext uri="{D42A27DB-BD31-4B8C-83A1-F6EECF244321}">
                <p14:modId xmlns:p14="http://schemas.microsoft.com/office/powerpoint/2010/main" val="993889988"/>
              </p:ext>
            </p:extLst>
          </p:nvPr>
        </p:nvGraphicFramePr>
        <p:xfrm>
          <a:off x="587988" y="2620641"/>
          <a:ext cx="5837750" cy="30237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4127736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6">
            <a:extLst>
              <a:ext uri="{FF2B5EF4-FFF2-40B4-BE49-F238E27FC236}">
                <a16:creationId xmlns:a16="http://schemas.microsoft.com/office/drawing/2014/main" id="{FF81F8D5-515A-45DC-B296-30AB11F2C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8">
            <a:extLst>
              <a:ext uri="{FF2B5EF4-FFF2-40B4-BE49-F238E27FC236}">
                <a16:creationId xmlns:a16="http://schemas.microsoft.com/office/drawing/2014/main" id="{90464369-70FA-42AF-948F-80664CA7BF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146816"/>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3E0243-CEF0-4903-A799-2A4EE211282B}"/>
              </a:ext>
            </a:extLst>
          </p:cNvPr>
          <p:cNvSpPr>
            <a:spLocks noGrp="1"/>
          </p:cNvSpPr>
          <p:nvPr>
            <p:ph type="title"/>
          </p:nvPr>
        </p:nvSpPr>
        <p:spPr>
          <a:xfrm>
            <a:off x="581646" y="349664"/>
            <a:ext cx="5845571" cy="1638377"/>
          </a:xfrm>
        </p:spPr>
        <p:txBody>
          <a:bodyPr anchor="b">
            <a:normAutofit/>
          </a:bodyPr>
          <a:lstStyle/>
          <a:p>
            <a:r>
              <a:rPr lang="en-US" sz="4800" kern="0">
                <a:effectLst/>
                <a:latin typeface="Calibri Light" panose="020F0302020204030204" pitchFamily="34" charset="0"/>
                <a:ea typeface="Times New Roman" panose="02020603050405020304" pitchFamily="18" charset="0"/>
                <a:cs typeface="Times New Roman" panose="02020603050405020304" pitchFamily="18" charset="0"/>
              </a:rPr>
              <a:t>Risk Identification and ANSI RA.1</a:t>
            </a:r>
            <a:endParaRPr lang="en-US" sz="4800"/>
          </a:p>
        </p:txBody>
      </p:sp>
      <p:sp>
        <p:nvSpPr>
          <p:cNvPr id="31" name="Rectangle 30">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669568" y="277912"/>
            <a:ext cx="524256" cy="1186339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32">
            <a:extLst>
              <a:ext uri="{FF2B5EF4-FFF2-40B4-BE49-F238E27FC236}">
                <a16:creationId xmlns:a16="http://schemas.microsoft.com/office/drawing/2014/main" id="{CC552A98-EF7D-4D42-AB69-066B786AB5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15447" y="399675"/>
            <a:ext cx="4647368" cy="5809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A355B18D-05ED-42B8-962E-895481F1E223}"/>
              </a:ext>
            </a:extLst>
          </p:cNvPr>
          <p:cNvPicPr>
            <a:picLocks noChangeAspect="1"/>
          </p:cNvPicPr>
          <p:nvPr/>
        </p:nvPicPr>
        <p:blipFill rotWithShape="1">
          <a:blip r:embed="rId3"/>
          <a:srcRect t="1414" r="-3" b="-3"/>
          <a:stretch/>
        </p:blipFill>
        <p:spPr>
          <a:xfrm>
            <a:off x="7421373" y="627954"/>
            <a:ext cx="4235516" cy="5353373"/>
          </a:xfrm>
          <a:prstGeom prst="rect">
            <a:avLst/>
          </a:prstGeom>
        </p:spPr>
      </p:pic>
      <p:sp>
        <p:nvSpPr>
          <p:cNvPr id="28" name="Rectangle 34">
            <a:extLst>
              <a:ext uri="{FF2B5EF4-FFF2-40B4-BE49-F238E27FC236}">
                <a16:creationId xmlns:a16="http://schemas.microsoft.com/office/drawing/2014/main" id="{A648176E-454C-437C-B0FC-9B82FCF32B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774185" y="6131892"/>
            <a:ext cx="524256"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7FB3FF1B-312E-4F9A-B31C-12509E14513A}"/>
              </a:ext>
            </a:extLst>
          </p:cNvPr>
          <p:cNvGraphicFramePr>
            <a:graphicFrameLocks noGrp="1"/>
          </p:cNvGraphicFramePr>
          <p:nvPr>
            <p:ph idx="1"/>
            <p:extLst>
              <p:ext uri="{D42A27DB-BD31-4B8C-83A1-F6EECF244321}">
                <p14:modId xmlns:p14="http://schemas.microsoft.com/office/powerpoint/2010/main" val="1911133471"/>
              </p:ext>
            </p:extLst>
          </p:nvPr>
        </p:nvGraphicFramePr>
        <p:xfrm>
          <a:off x="587988" y="2620641"/>
          <a:ext cx="5837750" cy="30237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3841649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3">
            <a:extLst>
              <a:ext uri="{FF2B5EF4-FFF2-40B4-BE49-F238E27FC236}">
                <a16:creationId xmlns:a16="http://schemas.microsoft.com/office/drawing/2014/main" id="{FF81F8D5-515A-45DC-B296-30AB11F2C1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5">
            <a:extLst>
              <a:ext uri="{FF2B5EF4-FFF2-40B4-BE49-F238E27FC236}">
                <a16:creationId xmlns:a16="http://schemas.microsoft.com/office/drawing/2014/main" id="{90464369-70FA-42AF-948F-80664CA7BF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146816"/>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68B23EE-1973-490F-9AB6-76CE0B8A7271}"/>
              </a:ext>
            </a:extLst>
          </p:cNvPr>
          <p:cNvSpPr>
            <a:spLocks noGrp="1"/>
          </p:cNvSpPr>
          <p:nvPr>
            <p:ph type="title"/>
          </p:nvPr>
        </p:nvSpPr>
        <p:spPr>
          <a:xfrm>
            <a:off x="581646" y="349664"/>
            <a:ext cx="5845571" cy="1638377"/>
          </a:xfrm>
        </p:spPr>
        <p:txBody>
          <a:bodyPr anchor="b">
            <a:normAutofit/>
          </a:bodyPr>
          <a:lstStyle/>
          <a:p>
            <a:r>
              <a:rPr lang="en-US" sz="4800" kern="0">
                <a:effectLst/>
                <a:latin typeface="Calibri Light" panose="020F0302020204030204" pitchFamily="34" charset="0"/>
                <a:ea typeface="Times New Roman" panose="02020603050405020304" pitchFamily="18" charset="0"/>
                <a:cs typeface="Times New Roman" panose="02020603050405020304" pitchFamily="18" charset="0"/>
              </a:rPr>
              <a:t>Risk Identification and ANSI Z590.3 PtD</a:t>
            </a:r>
            <a:endParaRPr lang="en-US" sz="4800"/>
          </a:p>
        </p:txBody>
      </p:sp>
      <p:sp>
        <p:nvSpPr>
          <p:cNvPr id="13" name="Rectangle 17">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669568" y="277912"/>
            <a:ext cx="524256" cy="1186339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9">
            <a:extLst>
              <a:ext uri="{FF2B5EF4-FFF2-40B4-BE49-F238E27FC236}">
                <a16:creationId xmlns:a16="http://schemas.microsoft.com/office/drawing/2014/main" id="{CC552A98-EF7D-4D42-AB69-066B786AB5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15447" y="399675"/>
            <a:ext cx="4647368" cy="5809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105BF5F-3AB5-4FB0-A29D-D7DEA792FB62}"/>
              </a:ext>
            </a:extLst>
          </p:cNvPr>
          <p:cNvPicPr>
            <a:picLocks noChangeAspect="1"/>
          </p:cNvPicPr>
          <p:nvPr/>
        </p:nvPicPr>
        <p:blipFill rotWithShape="1">
          <a:blip r:embed="rId3"/>
          <a:srcRect b="1730"/>
          <a:stretch/>
        </p:blipFill>
        <p:spPr>
          <a:xfrm>
            <a:off x="7421373" y="627954"/>
            <a:ext cx="4235516" cy="5353373"/>
          </a:xfrm>
          <a:prstGeom prst="rect">
            <a:avLst/>
          </a:prstGeom>
        </p:spPr>
      </p:pic>
      <p:sp>
        <p:nvSpPr>
          <p:cNvPr id="19" name="Rectangle 21">
            <a:extLst>
              <a:ext uri="{FF2B5EF4-FFF2-40B4-BE49-F238E27FC236}">
                <a16:creationId xmlns:a16="http://schemas.microsoft.com/office/drawing/2014/main" id="{A648176E-454C-437C-B0FC-9B82FCF32B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774185" y="6131892"/>
            <a:ext cx="524256"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Content Placeholder 3">
            <a:extLst>
              <a:ext uri="{FF2B5EF4-FFF2-40B4-BE49-F238E27FC236}">
                <a16:creationId xmlns:a16="http://schemas.microsoft.com/office/drawing/2014/main" id="{A713AC36-2288-4BEC-BF1E-041B4298DD25}"/>
              </a:ext>
            </a:extLst>
          </p:cNvPr>
          <p:cNvGraphicFramePr>
            <a:graphicFrameLocks noGrp="1"/>
          </p:cNvGraphicFramePr>
          <p:nvPr>
            <p:ph idx="1"/>
            <p:extLst>
              <p:ext uri="{D42A27DB-BD31-4B8C-83A1-F6EECF244321}">
                <p14:modId xmlns:p14="http://schemas.microsoft.com/office/powerpoint/2010/main" val="1659324363"/>
              </p:ext>
            </p:extLst>
          </p:nvPr>
        </p:nvGraphicFramePr>
        <p:xfrm>
          <a:off x="587988" y="2620641"/>
          <a:ext cx="5837750" cy="30237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7467151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4306</Words>
  <Application>Microsoft Office PowerPoint</Application>
  <PresentationFormat>Widescreen</PresentationFormat>
  <Paragraphs>282</Paragraphs>
  <Slides>25</Slides>
  <Notes>25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25</vt:i4>
      </vt:variant>
    </vt:vector>
  </HeadingPairs>
  <TitlesOfParts>
    <vt:vector size="34" baseType="lpstr">
      <vt:lpstr>Arial</vt:lpstr>
      <vt:lpstr>Calibri</vt:lpstr>
      <vt:lpstr>Calibri Light</vt:lpstr>
      <vt:lpstr>Courier New</vt:lpstr>
      <vt:lpstr>Symbol</vt:lpstr>
      <vt:lpstr>Times New Roman</vt:lpstr>
      <vt:lpstr>Wingdings</vt:lpstr>
      <vt:lpstr>Office Theme</vt:lpstr>
      <vt:lpstr>1_Office Theme</vt:lpstr>
      <vt:lpstr>Assessing and Managing Risk:  An ERM Perspective Chapter 7 – Identifying Risk</vt:lpstr>
      <vt:lpstr>Chapter 7 – Identifying Risk</vt:lpstr>
      <vt:lpstr>Risk Assessment</vt:lpstr>
      <vt:lpstr>Risk Identification</vt:lpstr>
      <vt:lpstr>Risk Management Standards</vt:lpstr>
      <vt:lpstr>Risk Identification and ISO 31000</vt:lpstr>
      <vt:lpstr>Risk Identification and ISO 31010</vt:lpstr>
      <vt:lpstr>Risk Identification and ANSI RA.1</vt:lpstr>
      <vt:lpstr>Risk Identification and ANSI Z590.3 PtD</vt:lpstr>
      <vt:lpstr>Emerging Risks</vt:lpstr>
      <vt:lpstr>Emerging Risks </vt:lpstr>
      <vt:lpstr>Risk Source</vt:lpstr>
      <vt:lpstr>Risk Source</vt:lpstr>
      <vt:lpstr>Hazard/Risk Sources</vt:lpstr>
      <vt:lpstr>Risk Driver</vt:lpstr>
      <vt:lpstr>Risk Exposure</vt:lpstr>
      <vt:lpstr>Existing Controls</vt:lpstr>
      <vt:lpstr>Failure Modes </vt:lpstr>
      <vt:lpstr>Causes and Triggers</vt:lpstr>
      <vt:lpstr>Causes and Triggers</vt:lpstr>
      <vt:lpstr>Consequences</vt:lpstr>
      <vt:lpstr>Identification Methods</vt:lpstr>
      <vt:lpstr>Identification Methods</vt:lpstr>
      <vt:lpstr>Conducting Risk Identification</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Risk-Based Thinking and Decision-Making</dc:title>
  <dc:creator>Jan Lyon</dc:creator>
  <cp:lastModifiedBy>Georgi Popov</cp:lastModifiedBy>
  <cp:revision>3</cp:revision>
  <dcterms:created xsi:type="dcterms:W3CDTF">2020-08-14T16:21:59Z</dcterms:created>
  <dcterms:modified xsi:type="dcterms:W3CDTF">2021-01-23T19:23:25Z</dcterms:modified>
</cp:coreProperties>
</file>