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3"/>
  </p:notesMasterIdLst>
  <p:sldIdLst>
    <p:sldId id="308"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5"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3655" autoAdjust="0"/>
  </p:normalViewPr>
  <p:slideViewPr>
    <p:cSldViewPr snapToGrid="0">
      <p:cViewPr varScale="1">
        <p:scale>
          <a:sx n="62" d="100"/>
          <a:sy n="62" d="100"/>
        </p:scale>
        <p:origin x="1056" y="78"/>
      </p:cViewPr>
      <p:guideLst/>
    </p:cSldViewPr>
  </p:slideViewPr>
  <p:notesTextViewPr>
    <p:cViewPr>
      <p:scale>
        <a:sx n="1" d="1"/>
        <a:sy n="1" d="1"/>
      </p:scale>
      <p:origin x="0" y="0"/>
    </p:cViewPr>
  </p:notesTextViewPr>
  <p:sorterViewPr>
    <p:cViewPr>
      <p:scale>
        <a:sx n="100" d="100"/>
        <a:sy n="100" d="100"/>
      </p:scale>
      <p:origin x="0" y="-200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diagrams/_rels/data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4" Type="http://schemas.openxmlformats.org/officeDocument/2006/relationships/image" Target="../media/image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2EC344-291B-4189-B3D9-21B4E8A3208F}" type="doc">
      <dgm:prSet loTypeId="urn:microsoft.com/office/officeart/2005/8/layout/rings+Icon" loCatId="relationship" qsTypeId="urn:microsoft.com/office/officeart/2005/8/quickstyle/simple1" qsCatId="simple" csTypeId="urn:microsoft.com/office/officeart/2005/8/colors/colorful2" csCatId="colorful" phldr="1"/>
      <dgm:spPr/>
      <dgm:t>
        <a:bodyPr/>
        <a:lstStyle/>
        <a:p>
          <a:endParaRPr lang="en-US"/>
        </a:p>
      </dgm:t>
    </dgm:pt>
    <dgm:pt modelId="{3C6795D9-8412-4EE2-9FA9-49E2E74F5F2D}">
      <dgm:prSet/>
      <dgm:spPr/>
      <dgm:t>
        <a:bodyPr/>
        <a:lstStyle/>
        <a:p>
          <a:r>
            <a:rPr lang="en-US" dirty="0"/>
            <a:t>Treat risks to an acceptable level</a:t>
          </a:r>
        </a:p>
      </dgm:t>
    </dgm:pt>
    <dgm:pt modelId="{0CB2C040-1D8B-4563-B889-E6E7B9A6DA4E}" type="parTrans" cxnId="{BA3A09E6-BF8F-49A3-95ED-0972FFFCDA0A}">
      <dgm:prSet/>
      <dgm:spPr/>
      <dgm:t>
        <a:bodyPr/>
        <a:lstStyle/>
        <a:p>
          <a:endParaRPr lang="en-US"/>
        </a:p>
      </dgm:t>
    </dgm:pt>
    <dgm:pt modelId="{5F05C957-0614-42F5-BAE5-680326E54C27}" type="sibTrans" cxnId="{BA3A09E6-BF8F-49A3-95ED-0972FFFCDA0A}">
      <dgm:prSet/>
      <dgm:spPr/>
      <dgm:t>
        <a:bodyPr/>
        <a:lstStyle/>
        <a:p>
          <a:endParaRPr lang="en-US"/>
        </a:p>
      </dgm:t>
    </dgm:pt>
    <dgm:pt modelId="{ECDEFEBE-2C25-413D-B2D5-60BA1BAB3C11}">
      <dgm:prSet/>
      <dgm:spPr/>
      <dgm:t>
        <a:bodyPr/>
        <a:lstStyle/>
        <a:p>
          <a:r>
            <a:rPr lang="en-US" dirty="0"/>
            <a:t>Primary purpose of risk assessment </a:t>
          </a:r>
        </a:p>
      </dgm:t>
    </dgm:pt>
    <dgm:pt modelId="{9B79F658-8749-49D0-9F41-B00804E610AA}" type="parTrans" cxnId="{BDF7CF4E-66DB-4AA6-8813-35A336E2B1AC}">
      <dgm:prSet/>
      <dgm:spPr/>
      <dgm:t>
        <a:bodyPr/>
        <a:lstStyle/>
        <a:p>
          <a:endParaRPr lang="en-US"/>
        </a:p>
      </dgm:t>
    </dgm:pt>
    <dgm:pt modelId="{1BCB2921-93E5-48B1-9A46-C5C8BB8C9A3A}" type="sibTrans" cxnId="{BDF7CF4E-66DB-4AA6-8813-35A336E2B1AC}">
      <dgm:prSet/>
      <dgm:spPr/>
      <dgm:t>
        <a:bodyPr/>
        <a:lstStyle/>
        <a:p>
          <a:endParaRPr lang="en-US"/>
        </a:p>
      </dgm:t>
    </dgm:pt>
    <dgm:pt modelId="{9F8960D9-D2BD-4009-BCEA-AAB142C81E81}">
      <dgm:prSet/>
      <dgm:spPr/>
      <dgm:t>
        <a:bodyPr/>
        <a:lstStyle/>
        <a:p>
          <a:r>
            <a:rPr lang="en-US" dirty="0"/>
            <a:t>Output of risk assessment</a:t>
          </a:r>
        </a:p>
      </dgm:t>
    </dgm:pt>
    <dgm:pt modelId="{3762C636-038D-4CB0-8CBD-F9338D4E3861}" type="parTrans" cxnId="{25C36A30-59A1-4694-8F83-E2594F0C4572}">
      <dgm:prSet/>
      <dgm:spPr/>
      <dgm:t>
        <a:bodyPr/>
        <a:lstStyle/>
        <a:p>
          <a:endParaRPr lang="en-US"/>
        </a:p>
      </dgm:t>
    </dgm:pt>
    <dgm:pt modelId="{C6903356-4FD7-4B26-8840-152BB4C6EC6B}" type="sibTrans" cxnId="{25C36A30-59A1-4694-8F83-E2594F0C4572}">
      <dgm:prSet/>
      <dgm:spPr/>
      <dgm:t>
        <a:bodyPr/>
        <a:lstStyle/>
        <a:p>
          <a:endParaRPr lang="en-US"/>
        </a:p>
      </dgm:t>
    </dgm:pt>
    <dgm:pt modelId="{52E8F421-2947-40F8-982E-93EF812F8907}" type="pres">
      <dgm:prSet presAssocID="{DC2EC344-291B-4189-B3D9-21B4E8A3208F}" presName="Name0" presStyleCnt="0">
        <dgm:presLayoutVars>
          <dgm:chMax val="7"/>
          <dgm:dir/>
          <dgm:resizeHandles val="exact"/>
        </dgm:presLayoutVars>
      </dgm:prSet>
      <dgm:spPr/>
    </dgm:pt>
    <dgm:pt modelId="{58FC74A4-D56B-4537-9282-B896A3C23C88}" type="pres">
      <dgm:prSet presAssocID="{DC2EC344-291B-4189-B3D9-21B4E8A3208F}" presName="ellipse1" presStyleLbl="vennNode1" presStyleIdx="0" presStyleCnt="3">
        <dgm:presLayoutVars>
          <dgm:bulletEnabled val="1"/>
        </dgm:presLayoutVars>
      </dgm:prSet>
      <dgm:spPr/>
    </dgm:pt>
    <dgm:pt modelId="{83C88F22-6B38-4868-94C2-8EC598AD892B}" type="pres">
      <dgm:prSet presAssocID="{DC2EC344-291B-4189-B3D9-21B4E8A3208F}" presName="ellipse2" presStyleLbl="vennNode1" presStyleIdx="1" presStyleCnt="3">
        <dgm:presLayoutVars>
          <dgm:bulletEnabled val="1"/>
        </dgm:presLayoutVars>
      </dgm:prSet>
      <dgm:spPr/>
    </dgm:pt>
    <dgm:pt modelId="{72333935-1C97-4880-AE08-A364585A2C52}" type="pres">
      <dgm:prSet presAssocID="{DC2EC344-291B-4189-B3D9-21B4E8A3208F}" presName="ellipse3" presStyleLbl="vennNode1" presStyleIdx="2" presStyleCnt="3">
        <dgm:presLayoutVars>
          <dgm:bulletEnabled val="1"/>
        </dgm:presLayoutVars>
      </dgm:prSet>
      <dgm:spPr/>
    </dgm:pt>
  </dgm:ptLst>
  <dgm:cxnLst>
    <dgm:cxn modelId="{F2F14F1B-7F98-41F4-B350-89D941A9961A}" type="presOf" srcId="{3C6795D9-8412-4EE2-9FA9-49E2E74F5F2D}" destId="{58FC74A4-D56B-4537-9282-B896A3C23C88}" srcOrd="0" destOrd="0" presId="urn:microsoft.com/office/officeart/2005/8/layout/rings+Icon"/>
    <dgm:cxn modelId="{25C36A30-59A1-4694-8F83-E2594F0C4572}" srcId="{DC2EC344-291B-4189-B3D9-21B4E8A3208F}" destId="{9F8960D9-D2BD-4009-BCEA-AAB142C81E81}" srcOrd="1" destOrd="0" parTransId="{3762C636-038D-4CB0-8CBD-F9338D4E3861}" sibTransId="{C6903356-4FD7-4B26-8840-152BB4C6EC6B}"/>
    <dgm:cxn modelId="{BDF7CF4E-66DB-4AA6-8813-35A336E2B1AC}" srcId="{DC2EC344-291B-4189-B3D9-21B4E8A3208F}" destId="{ECDEFEBE-2C25-413D-B2D5-60BA1BAB3C11}" srcOrd="2" destOrd="0" parTransId="{9B79F658-8749-49D0-9F41-B00804E610AA}" sibTransId="{1BCB2921-93E5-48B1-9A46-C5C8BB8C9A3A}"/>
    <dgm:cxn modelId="{0C0484A8-F7CC-4FC5-9EA1-595A2E9DAE6D}" type="presOf" srcId="{9F8960D9-D2BD-4009-BCEA-AAB142C81E81}" destId="{83C88F22-6B38-4868-94C2-8EC598AD892B}" srcOrd="0" destOrd="0" presId="urn:microsoft.com/office/officeart/2005/8/layout/rings+Icon"/>
    <dgm:cxn modelId="{780481B5-AFD0-4608-BAA9-546CF5B08676}" type="presOf" srcId="{DC2EC344-291B-4189-B3D9-21B4E8A3208F}" destId="{52E8F421-2947-40F8-982E-93EF812F8907}" srcOrd="0" destOrd="0" presId="urn:microsoft.com/office/officeart/2005/8/layout/rings+Icon"/>
    <dgm:cxn modelId="{268B19CD-DA72-4634-9B08-D289AD5CDA36}" type="presOf" srcId="{ECDEFEBE-2C25-413D-B2D5-60BA1BAB3C11}" destId="{72333935-1C97-4880-AE08-A364585A2C52}" srcOrd="0" destOrd="0" presId="urn:microsoft.com/office/officeart/2005/8/layout/rings+Icon"/>
    <dgm:cxn modelId="{BA3A09E6-BF8F-49A3-95ED-0972FFFCDA0A}" srcId="{DC2EC344-291B-4189-B3D9-21B4E8A3208F}" destId="{3C6795D9-8412-4EE2-9FA9-49E2E74F5F2D}" srcOrd="0" destOrd="0" parTransId="{0CB2C040-1D8B-4563-B889-E6E7B9A6DA4E}" sibTransId="{5F05C957-0614-42F5-BAE5-680326E54C27}"/>
    <dgm:cxn modelId="{45FCDE72-7ADB-4167-824A-9B45F4057A29}" type="presParOf" srcId="{52E8F421-2947-40F8-982E-93EF812F8907}" destId="{58FC74A4-D56B-4537-9282-B896A3C23C88}" srcOrd="0" destOrd="0" presId="urn:microsoft.com/office/officeart/2005/8/layout/rings+Icon"/>
    <dgm:cxn modelId="{0DD240AA-2E80-470A-8039-A3183F1E6328}" type="presParOf" srcId="{52E8F421-2947-40F8-982E-93EF812F8907}" destId="{83C88F22-6B38-4868-94C2-8EC598AD892B}" srcOrd="1" destOrd="0" presId="urn:microsoft.com/office/officeart/2005/8/layout/rings+Icon"/>
    <dgm:cxn modelId="{0E9C5728-BAD0-4791-9D7A-D5F719F4219E}" type="presParOf" srcId="{52E8F421-2947-40F8-982E-93EF812F8907}" destId="{72333935-1C97-4880-AE08-A364585A2C52}"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4CE26A6-2BE2-4D96-8D7D-B61AB5153763}"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US"/>
        </a:p>
      </dgm:t>
    </dgm:pt>
    <dgm:pt modelId="{23503971-B092-4799-A349-A51AF11565E2}">
      <dgm:prSet/>
      <dgm:spPr/>
      <dgm:t>
        <a:bodyPr/>
        <a:lstStyle/>
        <a:p>
          <a:r>
            <a:rPr lang="en-US"/>
            <a:t>inherently safer designs</a:t>
          </a:r>
        </a:p>
      </dgm:t>
    </dgm:pt>
    <dgm:pt modelId="{C8B02DFB-AF5F-4C5A-89DF-A4234057A060}" type="parTrans" cxnId="{09843D5A-681F-42B0-9491-25A55CEE3CD4}">
      <dgm:prSet/>
      <dgm:spPr/>
      <dgm:t>
        <a:bodyPr/>
        <a:lstStyle/>
        <a:p>
          <a:endParaRPr lang="en-US"/>
        </a:p>
      </dgm:t>
    </dgm:pt>
    <dgm:pt modelId="{2B640943-5B7B-46E9-B7D2-F8C9B01A6050}" type="sibTrans" cxnId="{09843D5A-681F-42B0-9491-25A55CEE3CD4}">
      <dgm:prSet/>
      <dgm:spPr/>
      <dgm:t>
        <a:bodyPr/>
        <a:lstStyle/>
        <a:p>
          <a:endParaRPr lang="en-US"/>
        </a:p>
      </dgm:t>
    </dgm:pt>
    <dgm:pt modelId="{68D63A6D-3E39-4266-9359-9C6C1BFD7D28}">
      <dgm:prSet/>
      <dgm:spPr/>
      <dgm:t>
        <a:bodyPr/>
        <a:lstStyle/>
        <a:p>
          <a:r>
            <a:rPr lang="en-US"/>
            <a:t>layers of protection</a:t>
          </a:r>
        </a:p>
      </dgm:t>
    </dgm:pt>
    <dgm:pt modelId="{E2A6F5C0-299A-458A-96B0-16BB85D495F1}" type="parTrans" cxnId="{481C6B81-9C1F-4041-BE5E-383C38D7DF91}">
      <dgm:prSet/>
      <dgm:spPr/>
      <dgm:t>
        <a:bodyPr/>
        <a:lstStyle/>
        <a:p>
          <a:endParaRPr lang="en-US"/>
        </a:p>
      </dgm:t>
    </dgm:pt>
    <dgm:pt modelId="{234671D4-401B-424D-907B-08A81053CB9C}" type="sibTrans" cxnId="{481C6B81-9C1F-4041-BE5E-383C38D7DF91}">
      <dgm:prSet/>
      <dgm:spPr/>
      <dgm:t>
        <a:bodyPr/>
        <a:lstStyle/>
        <a:p>
          <a:endParaRPr lang="en-US"/>
        </a:p>
      </dgm:t>
    </dgm:pt>
    <dgm:pt modelId="{E0F9B2B9-8E15-4FD8-BE96-7F331662F112}">
      <dgm:prSet/>
      <dgm:spPr/>
      <dgm:t>
        <a:bodyPr/>
        <a:lstStyle/>
        <a:p>
          <a:r>
            <a:rPr lang="en-US"/>
            <a:t>recognized and generally accepted good engineering practices </a:t>
          </a:r>
        </a:p>
      </dgm:t>
    </dgm:pt>
    <dgm:pt modelId="{2B5466D6-2B28-4EEF-BB13-0ABBC3A910D8}" type="parTrans" cxnId="{C95A1690-1C16-44F7-9C25-B2B2CB9D1F95}">
      <dgm:prSet/>
      <dgm:spPr/>
      <dgm:t>
        <a:bodyPr/>
        <a:lstStyle/>
        <a:p>
          <a:endParaRPr lang="en-US"/>
        </a:p>
      </dgm:t>
    </dgm:pt>
    <dgm:pt modelId="{DBE91D65-30C6-4B4C-8C35-3BAE39826B0B}" type="sibTrans" cxnId="{C95A1690-1C16-44F7-9C25-B2B2CB9D1F95}">
      <dgm:prSet/>
      <dgm:spPr/>
      <dgm:t>
        <a:bodyPr/>
        <a:lstStyle/>
        <a:p>
          <a:endParaRPr lang="en-US"/>
        </a:p>
      </dgm:t>
    </dgm:pt>
    <dgm:pt modelId="{E6145D08-EFD4-4FEE-95DD-8495FA010605}">
      <dgm:prSet/>
      <dgm:spPr/>
      <dgm:t>
        <a:bodyPr/>
        <a:lstStyle/>
        <a:p>
          <a:r>
            <a:rPr lang="en-US"/>
            <a:t>safer technology and alternatives</a:t>
          </a:r>
        </a:p>
      </dgm:t>
    </dgm:pt>
    <dgm:pt modelId="{308CD538-2F7D-443E-892D-41503AF03C3C}" type="parTrans" cxnId="{F187156A-92BF-4424-90E1-05B7447CA8A6}">
      <dgm:prSet/>
      <dgm:spPr/>
      <dgm:t>
        <a:bodyPr/>
        <a:lstStyle/>
        <a:p>
          <a:endParaRPr lang="en-US"/>
        </a:p>
      </dgm:t>
    </dgm:pt>
    <dgm:pt modelId="{6B93C96C-66AF-4470-AADE-F258E5D996B9}" type="sibTrans" cxnId="{F187156A-92BF-4424-90E1-05B7447CA8A6}">
      <dgm:prSet/>
      <dgm:spPr/>
      <dgm:t>
        <a:bodyPr/>
        <a:lstStyle/>
        <a:p>
          <a:endParaRPr lang="en-US"/>
        </a:p>
      </dgm:t>
    </dgm:pt>
    <dgm:pt modelId="{FB378AEF-08E1-4D01-906C-C1D915CD0047}" type="pres">
      <dgm:prSet presAssocID="{64CE26A6-2BE2-4D96-8D7D-B61AB5153763}" presName="CompostProcess" presStyleCnt="0">
        <dgm:presLayoutVars>
          <dgm:dir/>
          <dgm:resizeHandles val="exact"/>
        </dgm:presLayoutVars>
      </dgm:prSet>
      <dgm:spPr/>
    </dgm:pt>
    <dgm:pt modelId="{2078D4CF-7661-4C70-BE80-6157A34AA8E8}" type="pres">
      <dgm:prSet presAssocID="{64CE26A6-2BE2-4D96-8D7D-B61AB5153763}" presName="arrow" presStyleLbl="bgShp" presStyleIdx="0" presStyleCnt="1"/>
      <dgm:spPr/>
    </dgm:pt>
    <dgm:pt modelId="{FD6307E4-3C00-42A7-B39E-A47C20B24452}" type="pres">
      <dgm:prSet presAssocID="{64CE26A6-2BE2-4D96-8D7D-B61AB5153763}" presName="linearProcess" presStyleCnt="0"/>
      <dgm:spPr/>
    </dgm:pt>
    <dgm:pt modelId="{87BF74BA-D68F-4E0C-893F-A97E93B82E81}" type="pres">
      <dgm:prSet presAssocID="{23503971-B092-4799-A349-A51AF11565E2}" presName="textNode" presStyleLbl="node1" presStyleIdx="0" presStyleCnt="4">
        <dgm:presLayoutVars>
          <dgm:bulletEnabled val="1"/>
        </dgm:presLayoutVars>
      </dgm:prSet>
      <dgm:spPr/>
    </dgm:pt>
    <dgm:pt modelId="{89E08FEA-335E-4F72-91DC-7114B00AE114}" type="pres">
      <dgm:prSet presAssocID="{2B640943-5B7B-46E9-B7D2-F8C9B01A6050}" presName="sibTrans" presStyleCnt="0"/>
      <dgm:spPr/>
    </dgm:pt>
    <dgm:pt modelId="{714B0C60-D3D5-495F-AE3D-3E998DDC209B}" type="pres">
      <dgm:prSet presAssocID="{68D63A6D-3E39-4266-9359-9C6C1BFD7D28}" presName="textNode" presStyleLbl="node1" presStyleIdx="1" presStyleCnt="4">
        <dgm:presLayoutVars>
          <dgm:bulletEnabled val="1"/>
        </dgm:presLayoutVars>
      </dgm:prSet>
      <dgm:spPr/>
    </dgm:pt>
    <dgm:pt modelId="{1D34DDF8-2FFF-4CF1-931F-B072F1E21952}" type="pres">
      <dgm:prSet presAssocID="{234671D4-401B-424D-907B-08A81053CB9C}" presName="sibTrans" presStyleCnt="0"/>
      <dgm:spPr/>
    </dgm:pt>
    <dgm:pt modelId="{DDE25625-80F3-4E1A-B3CA-BC1A2649688D}" type="pres">
      <dgm:prSet presAssocID="{E0F9B2B9-8E15-4FD8-BE96-7F331662F112}" presName="textNode" presStyleLbl="node1" presStyleIdx="2" presStyleCnt="4">
        <dgm:presLayoutVars>
          <dgm:bulletEnabled val="1"/>
        </dgm:presLayoutVars>
      </dgm:prSet>
      <dgm:spPr/>
    </dgm:pt>
    <dgm:pt modelId="{40821A13-4B99-4E99-8051-D535D314669C}" type="pres">
      <dgm:prSet presAssocID="{DBE91D65-30C6-4B4C-8C35-3BAE39826B0B}" presName="sibTrans" presStyleCnt="0"/>
      <dgm:spPr/>
    </dgm:pt>
    <dgm:pt modelId="{FB9A6303-556F-4F78-A1CB-7A7B9B89B3DB}" type="pres">
      <dgm:prSet presAssocID="{E6145D08-EFD4-4FEE-95DD-8495FA010605}" presName="textNode" presStyleLbl="node1" presStyleIdx="3" presStyleCnt="4">
        <dgm:presLayoutVars>
          <dgm:bulletEnabled val="1"/>
        </dgm:presLayoutVars>
      </dgm:prSet>
      <dgm:spPr/>
    </dgm:pt>
  </dgm:ptLst>
  <dgm:cxnLst>
    <dgm:cxn modelId="{34FFFC32-8DEC-407C-A0FB-15A84E29C42F}" type="presOf" srcId="{68D63A6D-3E39-4266-9359-9C6C1BFD7D28}" destId="{714B0C60-D3D5-495F-AE3D-3E998DDC209B}" srcOrd="0" destOrd="0" presId="urn:microsoft.com/office/officeart/2005/8/layout/hProcess9"/>
    <dgm:cxn modelId="{4375DC3F-649C-4026-A524-00B82B912E1D}" type="presOf" srcId="{E6145D08-EFD4-4FEE-95DD-8495FA010605}" destId="{FB9A6303-556F-4F78-A1CB-7A7B9B89B3DB}" srcOrd="0" destOrd="0" presId="urn:microsoft.com/office/officeart/2005/8/layout/hProcess9"/>
    <dgm:cxn modelId="{F187156A-92BF-4424-90E1-05B7447CA8A6}" srcId="{64CE26A6-2BE2-4D96-8D7D-B61AB5153763}" destId="{E6145D08-EFD4-4FEE-95DD-8495FA010605}" srcOrd="3" destOrd="0" parTransId="{308CD538-2F7D-443E-892D-41503AF03C3C}" sibTransId="{6B93C96C-66AF-4470-AADE-F258E5D996B9}"/>
    <dgm:cxn modelId="{09843D5A-681F-42B0-9491-25A55CEE3CD4}" srcId="{64CE26A6-2BE2-4D96-8D7D-B61AB5153763}" destId="{23503971-B092-4799-A349-A51AF11565E2}" srcOrd="0" destOrd="0" parTransId="{C8B02DFB-AF5F-4C5A-89DF-A4234057A060}" sibTransId="{2B640943-5B7B-46E9-B7D2-F8C9B01A6050}"/>
    <dgm:cxn modelId="{481C6B81-9C1F-4041-BE5E-383C38D7DF91}" srcId="{64CE26A6-2BE2-4D96-8D7D-B61AB5153763}" destId="{68D63A6D-3E39-4266-9359-9C6C1BFD7D28}" srcOrd="1" destOrd="0" parTransId="{E2A6F5C0-299A-458A-96B0-16BB85D495F1}" sibTransId="{234671D4-401B-424D-907B-08A81053CB9C}"/>
    <dgm:cxn modelId="{7AEE5E8E-DC37-4EB4-BC34-0CEAE9E277ED}" type="presOf" srcId="{E0F9B2B9-8E15-4FD8-BE96-7F331662F112}" destId="{DDE25625-80F3-4E1A-B3CA-BC1A2649688D}" srcOrd="0" destOrd="0" presId="urn:microsoft.com/office/officeart/2005/8/layout/hProcess9"/>
    <dgm:cxn modelId="{C95A1690-1C16-44F7-9C25-B2B2CB9D1F95}" srcId="{64CE26A6-2BE2-4D96-8D7D-B61AB5153763}" destId="{E0F9B2B9-8E15-4FD8-BE96-7F331662F112}" srcOrd="2" destOrd="0" parTransId="{2B5466D6-2B28-4EEF-BB13-0ABBC3A910D8}" sibTransId="{DBE91D65-30C6-4B4C-8C35-3BAE39826B0B}"/>
    <dgm:cxn modelId="{29186695-02F3-4802-BF05-03BD353BDA31}" type="presOf" srcId="{64CE26A6-2BE2-4D96-8D7D-B61AB5153763}" destId="{FB378AEF-08E1-4D01-906C-C1D915CD0047}" srcOrd="0" destOrd="0" presId="urn:microsoft.com/office/officeart/2005/8/layout/hProcess9"/>
    <dgm:cxn modelId="{0459CBA8-7BA7-4974-A775-3940965664BC}" type="presOf" srcId="{23503971-B092-4799-A349-A51AF11565E2}" destId="{87BF74BA-D68F-4E0C-893F-A97E93B82E81}" srcOrd="0" destOrd="0" presId="urn:microsoft.com/office/officeart/2005/8/layout/hProcess9"/>
    <dgm:cxn modelId="{7640EF68-EDA3-47F6-8EA0-A15795914EC8}" type="presParOf" srcId="{FB378AEF-08E1-4D01-906C-C1D915CD0047}" destId="{2078D4CF-7661-4C70-BE80-6157A34AA8E8}" srcOrd="0" destOrd="0" presId="urn:microsoft.com/office/officeart/2005/8/layout/hProcess9"/>
    <dgm:cxn modelId="{3A7F5C7D-5891-41FB-B65D-74322B3A9559}" type="presParOf" srcId="{FB378AEF-08E1-4D01-906C-C1D915CD0047}" destId="{FD6307E4-3C00-42A7-B39E-A47C20B24452}" srcOrd="1" destOrd="0" presId="urn:microsoft.com/office/officeart/2005/8/layout/hProcess9"/>
    <dgm:cxn modelId="{E25BE452-0D30-4D94-9A56-6F590CB5F0F4}" type="presParOf" srcId="{FD6307E4-3C00-42A7-B39E-A47C20B24452}" destId="{87BF74BA-D68F-4E0C-893F-A97E93B82E81}" srcOrd="0" destOrd="0" presId="urn:microsoft.com/office/officeart/2005/8/layout/hProcess9"/>
    <dgm:cxn modelId="{847D7A77-851C-457E-AF83-19F3AF05A309}" type="presParOf" srcId="{FD6307E4-3C00-42A7-B39E-A47C20B24452}" destId="{89E08FEA-335E-4F72-91DC-7114B00AE114}" srcOrd="1" destOrd="0" presId="urn:microsoft.com/office/officeart/2005/8/layout/hProcess9"/>
    <dgm:cxn modelId="{C54A63A1-56F3-4144-800D-B0DA833E7E30}" type="presParOf" srcId="{FD6307E4-3C00-42A7-B39E-A47C20B24452}" destId="{714B0C60-D3D5-495F-AE3D-3E998DDC209B}" srcOrd="2" destOrd="0" presId="urn:microsoft.com/office/officeart/2005/8/layout/hProcess9"/>
    <dgm:cxn modelId="{D27799E4-94DA-455E-8028-1DE7F385AA9F}" type="presParOf" srcId="{FD6307E4-3C00-42A7-B39E-A47C20B24452}" destId="{1D34DDF8-2FFF-4CF1-931F-B072F1E21952}" srcOrd="3" destOrd="0" presId="urn:microsoft.com/office/officeart/2005/8/layout/hProcess9"/>
    <dgm:cxn modelId="{12B8F44B-5CDA-45D0-9FF3-FE609E74307A}" type="presParOf" srcId="{FD6307E4-3C00-42A7-B39E-A47C20B24452}" destId="{DDE25625-80F3-4E1A-B3CA-BC1A2649688D}" srcOrd="4" destOrd="0" presId="urn:microsoft.com/office/officeart/2005/8/layout/hProcess9"/>
    <dgm:cxn modelId="{A46CBC27-8D2F-41E2-B74D-8FF39405DE83}" type="presParOf" srcId="{FD6307E4-3C00-42A7-B39E-A47C20B24452}" destId="{40821A13-4B99-4E99-8051-D535D314669C}" srcOrd="5" destOrd="0" presId="urn:microsoft.com/office/officeart/2005/8/layout/hProcess9"/>
    <dgm:cxn modelId="{10F72BCE-56E3-437C-BC44-1CDAAF6C0719}" type="presParOf" srcId="{FD6307E4-3C00-42A7-B39E-A47C20B24452}" destId="{FB9A6303-556F-4F78-A1CB-7A7B9B89B3DB}"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D29484C-A777-4943-9F6C-DE40CC86DF66}"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481B0B68-7E91-463B-864B-458CB159B459}">
      <dgm:prSet/>
      <dgm:spPr/>
      <dgm:t>
        <a:bodyPr/>
        <a:lstStyle/>
        <a:p>
          <a:r>
            <a:rPr lang="en-US"/>
            <a:t>Residual risk is the risk remaining after ‘risk treatment’.</a:t>
          </a:r>
        </a:p>
      </dgm:t>
    </dgm:pt>
    <dgm:pt modelId="{A09C6541-2639-490C-B8CC-9FB8324F4529}" type="parTrans" cxnId="{66612EB0-9F0A-4132-BED6-7E7DF620D8E1}">
      <dgm:prSet/>
      <dgm:spPr/>
      <dgm:t>
        <a:bodyPr/>
        <a:lstStyle/>
        <a:p>
          <a:endParaRPr lang="en-US"/>
        </a:p>
      </dgm:t>
    </dgm:pt>
    <dgm:pt modelId="{9B05930F-9BC8-4FE2-BFA5-5BA1FC8E0995}" type="sibTrans" cxnId="{66612EB0-9F0A-4132-BED6-7E7DF620D8E1}">
      <dgm:prSet/>
      <dgm:spPr/>
      <dgm:t>
        <a:bodyPr/>
        <a:lstStyle/>
        <a:p>
          <a:endParaRPr lang="en-US"/>
        </a:p>
      </dgm:t>
    </dgm:pt>
    <dgm:pt modelId="{143C8ECF-5552-4001-B4F1-E7B1BE17222B}">
      <dgm:prSet/>
      <dgm:spPr/>
      <dgm:t>
        <a:bodyPr/>
        <a:lstStyle/>
        <a:p>
          <a:r>
            <a:rPr lang="en-US"/>
            <a:t>Risks that remain after an assessment and treatment should be continually monitored and assessed for secondary risk, hidden risk, or previously undiscovered risks.  </a:t>
          </a:r>
        </a:p>
      </dgm:t>
    </dgm:pt>
    <dgm:pt modelId="{60C9E342-D050-4371-BCEE-9E464FFD956A}" type="parTrans" cxnId="{4B090B76-3913-4117-AC77-9974084B0104}">
      <dgm:prSet/>
      <dgm:spPr/>
      <dgm:t>
        <a:bodyPr/>
        <a:lstStyle/>
        <a:p>
          <a:endParaRPr lang="en-US"/>
        </a:p>
      </dgm:t>
    </dgm:pt>
    <dgm:pt modelId="{4B105A09-9897-4FAD-BD38-9B2A4637BF00}" type="sibTrans" cxnId="{4B090B76-3913-4117-AC77-9974084B0104}">
      <dgm:prSet/>
      <dgm:spPr/>
      <dgm:t>
        <a:bodyPr/>
        <a:lstStyle/>
        <a:p>
          <a:endParaRPr lang="en-US"/>
        </a:p>
      </dgm:t>
    </dgm:pt>
    <dgm:pt modelId="{12A08159-5247-48E2-A356-BD5D08BDD05B}" type="pres">
      <dgm:prSet presAssocID="{2D29484C-A777-4943-9F6C-DE40CC86DF66}" presName="hierChild1" presStyleCnt="0">
        <dgm:presLayoutVars>
          <dgm:chPref val="1"/>
          <dgm:dir/>
          <dgm:animOne val="branch"/>
          <dgm:animLvl val="lvl"/>
          <dgm:resizeHandles/>
        </dgm:presLayoutVars>
      </dgm:prSet>
      <dgm:spPr/>
    </dgm:pt>
    <dgm:pt modelId="{FFBFFE25-5ED6-4581-9C9C-790D66CF6CAF}" type="pres">
      <dgm:prSet presAssocID="{481B0B68-7E91-463B-864B-458CB159B459}" presName="hierRoot1" presStyleCnt="0"/>
      <dgm:spPr/>
    </dgm:pt>
    <dgm:pt modelId="{E9439F4A-815F-4B06-81F0-D9E555A168E5}" type="pres">
      <dgm:prSet presAssocID="{481B0B68-7E91-463B-864B-458CB159B459}" presName="composite" presStyleCnt="0"/>
      <dgm:spPr/>
    </dgm:pt>
    <dgm:pt modelId="{FD531B86-D6CF-470E-9B99-29BD4F20ECDA}" type="pres">
      <dgm:prSet presAssocID="{481B0B68-7E91-463B-864B-458CB159B459}" presName="background" presStyleLbl="node0" presStyleIdx="0" presStyleCnt="2"/>
      <dgm:spPr/>
    </dgm:pt>
    <dgm:pt modelId="{6EC0BA30-9E78-41E0-BEE9-0837F34C0EFC}" type="pres">
      <dgm:prSet presAssocID="{481B0B68-7E91-463B-864B-458CB159B459}" presName="text" presStyleLbl="fgAcc0" presStyleIdx="0" presStyleCnt="2">
        <dgm:presLayoutVars>
          <dgm:chPref val="3"/>
        </dgm:presLayoutVars>
      </dgm:prSet>
      <dgm:spPr/>
    </dgm:pt>
    <dgm:pt modelId="{F461F590-D7EE-4A85-8390-C0313363B6D2}" type="pres">
      <dgm:prSet presAssocID="{481B0B68-7E91-463B-864B-458CB159B459}" presName="hierChild2" presStyleCnt="0"/>
      <dgm:spPr/>
    </dgm:pt>
    <dgm:pt modelId="{921AF386-D772-4AC6-A465-DF46659FD352}" type="pres">
      <dgm:prSet presAssocID="{143C8ECF-5552-4001-B4F1-E7B1BE17222B}" presName="hierRoot1" presStyleCnt="0"/>
      <dgm:spPr/>
    </dgm:pt>
    <dgm:pt modelId="{C5E36EEB-A9AD-4202-8E46-DE3EB47BAAD4}" type="pres">
      <dgm:prSet presAssocID="{143C8ECF-5552-4001-B4F1-E7B1BE17222B}" presName="composite" presStyleCnt="0"/>
      <dgm:spPr/>
    </dgm:pt>
    <dgm:pt modelId="{9B3E199B-7A65-408C-AD3D-E16649AF2736}" type="pres">
      <dgm:prSet presAssocID="{143C8ECF-5552-4001-B4F1-E7B1BE17222B}" presName="background" presStyleLbl="node0" presStyleIdx="1" presStyleCnt="2"/>
      <dgm:spPr/>
    </dgm:pt>
    <dgm:pt modelId="{F82B9F6B-B5C3-425E-B1A8-AFD0E4D6A017}" type="pres">
      <dgm:prSet presAssocID="{143C8ECF-5552-4001-B4F1-E7B1BE17222B}" presName="text" presStyleLbl="fgAcc0" presStyleIdx="1" presStyleCnt="2">
        <dgm:presLayoutVars>
          <dgm:chPref val="3"/>
        </dgm:presLayoutVars>
      </dgm:prSet>
      <dgm:spPr/>
    </dgm:pt>
    <dgm:pt modelId="{4DD156CE-CEDE-4EFB-A965-0E207C8BFBAE}" type="pres">
      <dgm:prSet presAssocID="{143C8ECF-5552-4001-B4F1-E7B1BE17222B}" presName="hierChild2" presStyleCnt="0"/>
      <dgm:spPr/>
    </dgm:pt>
  </dgm:ptLst>
  <dgm:cxnLst>
    <dgm:cxn modelId="{B1694A23-8899-41E4-ADE9-9459E2261D4B}" type="presOf" srcId="{2D29484C-A777-4943-9F6C-DE40CC86DF66}" destId="{12A08159-5247-48E2-A356-BD5D08BDD05B}" srcOrd="0" destOrd="0" presId="urn:microsoft.com/office/officeart/2005/8/layout/hierarchy1"/>
    <dgm:cxn modelId="{78DB206E-77C0-41F5-BE49-87D11C6DA836}" type="presOf" srcId="{481B0B68-7E91-463B-864B-458CB159B459}" destId="{6EC0BA30-9E78-41E0-BEE9-0837F34C0EFC}" srcOrd="0" destOrd="0" presId="urn:microsoft.com/office/officeart/2005/8/layout/hierarchy1"/>
    <dgm:cxn modelId="{4B090B76-3913-4117-AC77-9974084B0104}" srcId="{2D29484C-A777-4943-9F6C-DE40CC86DF66}" destId="{143C8ECF-5552-4001-B4F1-E7B1BE17222B}" srcOrd="1" destOrd="0" parTransId="{60C9E342-D050-4371-BCEE-9E464FFD956A}" sibTransId="{4B105A09-9897-4FAD-BD38-9B2A4637BF00}"/>
    <dgm:cxn modelId="{66612EB0-9F0A-4132-BED6-7E7DF620D8E1}" srcId="{2D29484C-A777-4943-9F6C-DE40CC86DF66}" destId="{481B0B68-7E91-463B-864B-458CB159B459}" srcOrd="0" destOrd="0" parTransId="{A09C6541-2639-490C-B8CC-9FB8324F4529}" sibTransId="{9B05930F-9BC8-4FE2-BFA5-5BA1FC8E0995}"/>
    <dgm:cxn modelId="{A686CAD7-F8C6-4CCE-A7AF-BD77B353C95E}" type="presOf" srcId="{143C8ECF-5552-4001-B4F1-E7B1BE17222B}" destId="{F82B9F6B-B5C3-425E-B1A8-AFD0E4D6A017}" srcOrd="0" destOrd="0" presId="urn:microsoft.com/office/officeart/2005/8/layout/hierarchy1"/>
    <dgm:cxn modelId="{0719F10A-7A61-411F-9FEE-3F0A2286E858}" type="presParOf" srcId="{12A08159-5247-48E2-A356-BD5D08BDD05B}" destId="{FFBFFE25-5ED6-4581-9C9C-790D66CF6CAF}" srcOrd="0" destOrd="0" presId="urn:microsoft.com/office/officeart/2005/8/layout/hierarchy1"/>
    <dgm:cxn modelId="{FFD97B63-00B3-4D34-9D5C-26C9077BE711}" type="presParOf" srcId="{FFBFFE25-5ED6-4581-9C9C-790D66CF6CAF}" destId="{E9439F4A-815F-4B06-81F0-D9E555A168E5}" srcOrd="0" destOrd="0" presId="urn:microsoft.com/office/officeart/2005/8/layout/hierarchy1"/>
    <dgm:cxn modelId="{502535E7-B60E-4768-9661-C4763AFA1AB1}" type="presParOf" srcId="{E9439F4A-815F-4B06-81F0-D9E555A168E5}" destId="{FD531B86-D6CF-470E-9B99-29BD4F20ECDA}" srcOrd="0" destOrd="0" presId="urn:microsoft.com/office/officeart/2005/8/layout/hierarchy1"/>
    <dgm:cxn modelId="{2A8EF2FC-F974-4EFD-A949-3B6C0E588726}" type="presParOf" srcId="{E9439F4A-815F-4B06-81F0-D9E555A168E5}" destId="{6EC0BA30-9E78-41E0-BEE9-0837F34C0EFC}" srcOrd="1" destOrd="0" presId="urn:microsoft.com/office/officeart/2005/8/layout/hierarchy1"/>
    <dgm:cxn modelId="{4DEACB06-1C68-436B-822F-9CFF6EADEC23}" type="presParOf" srcId="{FFBFFE25-5ED6-4581-9C9C-790D66CF6CAF}" destId="{F461F590-D7EE-4A85-8390-C0313363B6D2}" srcOrd="1" destOrd="0" presId="urn:microsoft.com/office/officeart/2005/8/layout/hierarchy1"/>
    <dgm:cxn modelId="{221D2354-C2EF-4D88-8B93-DE929789F611}" type="presParOf" srcId="{12A08159-5247-48E2-A356-BD5D08BDD05B}" destId="{921AF386-D772-4AC6-A465-DF46659FD352}" srcOrd="1" destOrd="0" presId="urn:microsoft.com/office/officeart/2005/8/layout/hierarchy1"/>
    <dgm:cxn modelId="{012E810C-C68D-4873-A598-6D2141F36182}" type="presParOf" srcId="{921AF386-D772-4AC6-A465-DF46659FD352}" destId="{C5E36EEB-A9AD-4202-8E46-DE3EB47BAAD4}" srcOrd="0" destOrd="0" presId="urn:microsoft.com/office/officeart/2005/8/layout/hierarchy1"/>
    <dgm:cxn modelId="{46DF1454-D5C7-447B-8E67-954A9C702B53}" type="presParOf" srcId="{C5E36EEB-A9AD-4202-8E46-DE3EB47BAAD4}" destId="{9B3E199B-7A65-408C-AD3D-E16649AF2736}" srcOrd="0" destOrd="0" presId="urn:microsoft.com/office/officeart/2005/8/layout/hierarchy1"/>
    <dgm:cxn modelId="{FB73616A-8FD3-488C-9C3A-E883E805E13F}" type="presParOf" srcId="{C5E36EEB-A9AD-4202-8E46-DE3EB47BAAD4}" destId="{F82B9F6B-B5C3-425E-B1A8-AFD0E4D6A017}" srcOrd="1" destOrd="0" presId="urn:microsoft.com/office/officeart/2005/8/layout/hierarchy1"/>
    <dgm:cxn modelId="{4B8A6251-1D23-4088-949A-C7A88EC03431}" type="presParOf" srcId="{921AF386-D772-4AC6-A465-DF46659FD352}" destId="{4DD156CE-CEDE-4EFB-A965-0E207C8BFBA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4BCCBFD-41ED-4462-BAA6-30271C062D5B}" type="doc">
      <dgm:prSet loTypeId="urn:microsoft.com/office/officeart/2005/8/layout/process4" loCatId="process" qsTypeId="urn:microsoft.com/office/officeart/2005/8/quickstyle/3d1" qsCatId="3D" csTypeId="urn:microsoft.com/office/officeart/2005/8/colors/accent1_2" csCatId="accent1" phldr="1"/>
      <dgm:spPr/>
      <dgm:t>
        <a:bodyPr/>
        <a:lstStyle/>
        <a:p>
          <a:endParaRPr lang="en-US"/>
        </a:p>
      </dgm:t>
    </dgm:pt>
    <dgm:pt modelId="{700BB8D0-5C6A-47C9-BCE1-A5B52B7E10C1}">
      <dgm:prSet/>
      <dgm:spPr/>
      <dgm:t>
        <a:bodyPr/>
        <a:lstStyle/>
        <a:p>
          <a:r>
            <a:rPr lang="en-US" dirty="0"/>
            <a:t>Risk treatment</a:t>
          </a:r>
        </a:p>
      </dgm:t>
    </dgm:pt>
    <dgm:pt modelId="{163A2D4C-9A72-4985-8B41-69C69F255A5E}" type="parTrans" cxnId="{D48A9997-5CF4-4380-93A3-B98D41068A00}">
      <dgm:prSet/>
      <dgm:spPr/>
      <dgm:t>
        <a:bodyPr/>
        <a:lstStyle/>
        <a:p>
          <a:endParaRPr lang="en-US"/>
        </a:p>
      </dgm:t>
    </dgm:pt>
    <dgm:pt modelId="{0542AEC1-8A0D-45FE-BA23-05CED034A7B2}" type="sibTrans" cxnId="{D48A9997-5CF4-4380-93A3-B98D41068A00}">
      <dgm:prSet/>
      <dgm:spPr/>
      <dgm:t>
        <a:bodyPr/>
        <a:lstStyle/>
        <a:p>
          <a:endParaRPr lang="en-US"/>
        </a:p>
      </dgm:t>
    </dgm:pt>
    <dgm:pt modelId="{0CC052A9-089F-40B2-8A22-2F029BCF3432}">
      <dgm:prSet/>
      <dgm:spPr/>
      <dgm:t>
        <a:bodyPr/>
        <a:lstStyle/>
        <a:p>
          <a:r>
            <a:rPr lang="en-US" dirty="0"/>
            <a:t>most important step in risk management </a:t>
          </a:r>
        </a:p>
      </dgm:t>
    </dgm:pt>
    <dgm:pt modelId="{93A81614-E25F-414E-A12C-C8198442FFF8}" type="parTrans" cxnId="{4674DB08-1F0E-426A-93E0-C7C4B9FAF653}">
      <dgm:prSet/>
      <dgm:spPr/>
      <dgm:t>
        <a:bodyPr/>
        <a:lstStyle/>
        <a:p>
          <a:endParaRPr lang="en-US"/>
        </a:p>
      </dgm:t>
    </dgm:pt>
    <dgm:pt modelId="{468BF15D-F4B2-42F2-AE44-619E11AF194A}" type="sibTrans" cxnId="{4674DB08-1F0E-426A-93E0-C7C4B9FAF653}">
      <dgm:prSet/>
      <dgm:spPr/>
      <dgm:t>
        <a:bodyPr/>
        <a:lstStyle/>
        <a:p>
          <a:endParaRPr lang="en-US"/>
        </a:p>
      </dgm:t>
    </dgm:pt>
    <dgm:pt modelId="{40C60641-5269-4B4B-A3C4-FAD8F5B99D5A}">
      <dgm:prSet/>
      <dgm:spPr/>
      <dgm:t>
        <a:bodyPr/>
        <a:lstStyle/>
        <a:p>
          <a:r>
            <a:rPr lang="en-US" dirty="0"/>
            <a:t>an iterative approach to selecting the most appropriate risk treatments</a:t>
          </a:r>
        </a:p>
      </dgm:t>
    </dgm:pt>
    <dgm:pt modelId="{2DFA9B62-BBA8-46F5-AD5F-E28347944A63}" type="parTrans" cxnId="{41697CC2-18AE-4F2A-A6B4-79F762969B4D}">
      <dgm:prSet/>
      <dgm:spPr/>
      <dgm:t>
        <a:bodyPr/>
        <a:lstStyle/>
        <a:p>
          <a:endParaRPr lang="en-US"/>
        </a:p>
      </dgm:t>
    </dgm:pt>
    <dgm:pt modelId="{BBCF8E1F-8D73-478D-A165-82898DA332DC}" type="sibTrans" cxnId="{41697CC2-18AE-4F2A-A6B4-79F762969B4D}">
      <dgm:prSet/>
      <dgm:spPr/>
      <dgm:t>
        <a:bodyPr/>
        <a:lstStyle/>
        <a:p>
          <a:endParaRPr lang="en-US"/>
        </a:p>
      </dgm:t>
    </dgm:pt>
    <dgm:pt modelId="{58B5077C-3BC0-4D20-9CF4-4823863F1518}">
      <dgm:prSet/>
      <dgm:spPr/>
      <dgm:t>
        <a:bodyPr/>
        <a:lstStyle/>
        <a:p>
          <a:r>
            <a:rPr lang="en-US"/>
            <a:t>the </a:t>
          </a:r>
          <a:r>
            <a:rPr lang="en-US" dirty="0"/>
            <a:t>process of modifying risk to an acceptable level</a:t>
          </a:r>
        </a:p>
      </dgm:t>
    </dgm:pt>
    <dgm:pt modelId="{F39E3748-CD5D-4D43-9864-1A8D61F8793E}" type="parTrans" cxnId="{9A6A8E22-ACAA-4BDA-8DFB-FD0C37C1C546}">
      <dgm:prSet/>
      <dgm:spPr/>
      <dgm:t>
        <a:bodyPr/>
        <a:lstStyle/>
        <a:p>
          <a:endParaRPr lang="en-US"/>
        </a:p>
      </dgm:t>
    </dgm:pt>
    <dgm:pt modelId="{67EB3459-F0B4-4C24-923F-0456EF20558E}" type="sibTrans" cxnId="{9A6A8E22-ACAA-4BDA-8DFB-FD0C37C1C546}">
      <dgm:prSet/>
      <dgm:spPr/>
      <dgm:t>
        <a:bodyPr/>
        <a:lstStyle/>
        <a:p>
          <a:endParaRPr lang="en-US"/>
        </a:p>
      </dgm:t>
    </dgm:pt>
    <dgm:pt modelId="{92A46447-7CDB-4537-BC24-92DFC7952446}" type="pres">
      <dgm:prSet presAssocID="{24BCCBFD-41ED-4462-BAA6-30271C062D5B}" presName="Name0" presStyleCnt="0">
        <dgm:presLayoutVars>
          <dgm:dir/>
          <dgm:animLvl val="lvl"/>
          <dgm:resizeHandles val="exact"/>
        </dgm:presLayoutVars>
      </dgm:prSet>
      <dgm:spPr/>
    </dgm:pt>
    <dgm:pt modelId="{B9324BFD-D1A5-4352-90E5-95E804E61725}" type="pres">
      <dgm:prSet presAssocID="{700BB8D0-5C6A-47C9-BCE1-A5B52B7E10C1}" presName="boxAndChildren" presStyleCnt="0"/>
      <dgm:spPr/>
    </dgm:pt>
    <dgm:pt modelId="{EEF2EEBF-B6BC-4D54-BD4D-F3EA20CA5E14}" type="pres">
      <dgm:prSet presAssocID="{700BB8D0-5C6A-47C9-BCE1-A5B52B7E10C1}" presName="parentTextBox" presStyleLbl="node1" presStyleIdx="0" presStyleCnt="1"/>
      <dgm:spPr/>
    </dgm:pt>
    <dgm:pt modelId="{726CBDA9-9677-4A35-8ADA-A00FB7899144}" type="pres">
      <dgm:prSet presAssocID="{700BB8D0-5C6A-47C9-BCE1-A5B52B7E10C1}" presName="entireBox" presStyleLbl="node1" presStyleIdx="0" presStyleCnt="1"/>
      <dgm:spPr/>
    </dgm:pt>
    <dgm:pt modelId="{EF91096E-74F2-4605-9DFC-1E88826EECA4}" type="pres">
      <dgm:prSet presAssocID="{700BB8D0-5C6A-47C9-BCE1-A5B52B7E10C1}" presName="descendantBox" presStyleCnt="0"/>
      <dgm:spPr/>
    </dgm:pt>
    <dgm:pt modelId="{899940F3-DAD4-4307-8DB9-14DCF04814AF}" type="pres">
      <dgm:prSet presAssocID="{58B5077C-3BC0-4D20-9CF4-4823863F1518}" presName="childTextBox" presStyleLbl="fgAccFollowNode1" presStyleIdx="0" presStyleCnt="3">
        <dgm:presLayoutVars>
          <dgm:bulletEnabled val="1"/>
        </dgm:presLayoutVars>
      </dgm:prSet>
      <dgm:spPr/>
    </dgm:pt>
    <dgm:pt modelId="{1A2A1098-6239-4282-AD44-EFF4ACB3DADC}" type="pres">
      <dgm:prSet presAssocID="{0CC052A9-089F-40B2-8A22-2F029BCF3432}" presName="childTextBox" presStyleLbl="fgAccFollowNode1" presStyleIdx="1" presStyleCnt="3">
        <dgm:presLayoutVars>
          <dgm:bulletEnabled val="1"/>
        </dgm:presLayoutVars>
      </dgm:prSet>
      <dgm:spPr/>
    </dgm:pt>
    <dgm:pt modelId="{7FBEEF37-6229-47B4-9E72-D6CE3F47D92E}" type="pres">
      <dgm:prSet presAssocID="{40C60641-5269-4B4B-A3C4-FAD8F5B99D5A}" presName="childTextBox" presStyleLbl="fgAccFollowNode1" presStyleIdx="2" presStyleCnt="3">
        <dgm:presLayoutVars>
          <dgm:bulletEnabled val="1"/>
        </dgm:presLayoutVars>
      </dgm:prSet>
      <dgm:spPr/>
    </dgm:pt>
  </dgm:ptLst>
  <dgm:cxnLst>
    <dgm:cxn modelId="{4674DB08-1F0E-426A-93E0-C7C4B9FAF653}" srcId="{700BB8D0-5C6A-47C9-BCE1-A5B52B7E10C1}" destId="{0CC052A9-089F-40B2-8A22-2F029BCF3432}" srcOrd="1" destOrd="0" parTransId="{93A81614-E25F-414E-A12C-C8198442FFF8}" sibTransId="{468BF15D-F4B2-42F2-AE44-619E11AF194A}"/>
    <dgm:cxn modelId="{9A6A8E22-ACAA-4BDA-8DFB-FD0C37C1C546}" srcId="{700BB8D0-5C6A-47C9-BCE1-A5B52B7E10C1}" destId="{58B5077C-3BC0-4D20-9CF4-4823863F1518}" srcOrd="0" destOrd="0" parTransId="{F39E3748-CD5D-4D43-9864-1A8D61F8793E}" sibTransId="{67EB3459-F0B4-4C24-923F-0456EF20558E}"/>
    <dgm:cxn modelId="{6703345D-4B48-4D6C-872D-61B4D52550A5}" type="presOf" srcId="{24BCCBFD-41ED-4462-BAA6-30271C062D5B}" destId="{92A46447-7CDB-4537-BC24-92DFC7952446}" srcOrd="0" destOrd="0" presId="urn:microsoft.com/office/officeart/2005/8/layout/process4"/>
    <dgm:cxn modelId="{EA4C5A7A-8103-4319-AC87-D23297759A63}" type="presOf" srcId="{700BB8D0-5C6A-47C9-BCE1-A5B52B7E10C1}" destId="{726CBDA9-9677-4A35-8ADA-A00FB7899144}" srcOrd="1" destOrd="0" presId="urn:microsoft.com/office/officeart/2005/8/layout/process4"/>
    <dgm:cxn modelId="{D11EB98D-D527-4D7A-BA85-0F03784E1248}" type="presOf" srcId="{0CC052A9-089F-40B2-8A22-2F029BCF3432}" destId="{1A2A1098-6239-4282-AD44-EFF4ACB3DADC}" srcOrd="0" destOrd="0" presId="urn:microsoft.com/office/officeart/2005/8/layout/process4"/>
    <dgm:cxn modelId="{D48A9997-5CF4-4380-93A3-B98D41068A00}" srcId="{24BCCBFD-41ED-4462-BAA6-30271C062D5B}" destId="{700BB8D0-5C6A-47C9-BCE1-A5B52B7E10C1}" srcOrd="0" destOrd="0" parTransId="{163A2D4C-9A72-4985-8B41-69C69F255A5E}" sibTransId="{0542AEC1-8A0D-45FE-BA23-05CED034A7B2}"/>
    <dgm:cxn modelId="{03E6F9B4-8189-4854-9F6B-1A6567A6F8E9}" type="presOf" srcId="{700BB8D0-5C6A-47C9-BCE1-A5B52B7E10C1}" destId="{EEF2EEBF-B6BC-4D54-BD4D-F3EA20CA5E14}" srcOrd="0" destOrd="0" presId="urn:microsoft.com/office/officeart/2005/8/layout/process4"/>
    <dgm:cxn modelId="{41697CC2-18AE-4F2A-A6B4-79F762969B4D}" srcId="{700BB8D0-5C6A-47C9-BCE1-A5B52B7E10C1}" destId="{40C60641-5269-4B4B-A3C4-FAD8F5B99D5A}" srcOrd="2" destOrd="0" parTransId="{2DFA9B62-BBA8-46F5-AD5F-E28347944A63}" sibTransId="{BBCF8E1F-8D73-478D-A165-82898DA332DC}"/>
    <dgm:cxn modelId="{09B7A6C7-E963-4F07-8DA3-C19168A0918C}" type="presOf" srcId="{40C60641-5269-4B4B-A3C4-FAD8F5B99D5A}" destId="{7FBEEF37-6229-47B4-9E72-D6CE3F47D92E}" srcOrd="0" destOrd="0" presId="urn:microsoft.com/office/officeart/2005/8/layout/process4"/>
    <dgm:cxn modelId="{8107FCDD-0638-40C6-AEC5-84DA51150FAE}" type="presOf" srcId="{58B5077C-3BC0-4D20-9CF4-4823863F1518}" destId="{899940F3-DAD4-4307-8DB9-14DCF04814AF}" srcOrd="0" destOrd="0" presId="urn:microsoft.com/office/officeart/2005/8/layout/process4"/>
    <dgm:cxn modelId="{98AF12C2-AAD6-4A46-8D1A-D2387AD452F6}" type="presParOf" srcId="{92A46447-7CDB-4537-BC24-92DFC7952446}" destId="{B9324BFD-D1A5-4352-90E5-95E804E61725}" srcOrd="0" destOrd="0" presId="urn:microsoft.com/office/officeart/2005/8/layout/process4"/>
    <dgm:cxn modelId="{3F215B98-6F05-4191-BFA6-403C18744D2D}" type="presParOf" srcId="{B9324BFD-D1A5-4352-90E5-95E804E61725}" destId="{EEF2EEBF-B6BC-4D54-BD4D-F3EA20CA5E14}" srcOrd="0" destOrd="0" presId="urn:microsoft.com/office/officeart/2005/8/layout/process4"/>
    <dgm:cxn modelId="{016F9F82-621A-449A-AE44-79B8851646AC}" type="presParOf" srcId="{B9324BFD-D1A5-4352-90E5-95E804E61725}" destId="{726CBDA9-9677-4A35-8ADA-A00FB7899144}" srcOrd="1" destOrd="0" presId="urn:microsoft.com/office/officeart/2005/8/layout/process4"/>
    <dgm:cxn modelId="{E113A2A5-BF4E-464F-8049-5EBE7C150BDB}" type="presParOf" srcId="{B9324BFD-D1A5-4352-90E5-95E804E61725}" destId="{EF91096E-74F2-4605-9DFC-1E88826EECA4}" srcOrd="2" destOrd="0" presId="urn:microsoft.com/office/officeart/2005/8/layout/process4"/>
    <dgm:cxn modelId="{A3EE63B9-5732-4BCF-93DA-E3F80847568C}" type="presParOf" srcId="{EF91096E-74F2-4605-9DFC-1E88826EECA4}" destId="{899940F3-DAD4-4307-8DB9-14DCF04814AF}" srcOrd="0" destOrd="0" presId="urn:microsoft.com/office/officeart/2005/8/layout/process4"/>
    <dgm:cxn modelId="{F79E7154-174C-4DBA-A946-D252A249D61A}" type="presParOf" srcId="{EF91096E-74F2-4605-9DFC-1E88826EECA4}" destId="{1A2A1098-6239-4282-AD44-EFF4ACB3DADC}" srcOrd="1" destOrd="0" presId="urn:microsoft.com/office/officeart/2005/8/layout/process4"/>
    <dgm:cxn modelId="{9A69FF65-581A-4259-9A53-4F69C4F7CE40}" type="presParOf" srcId="{EF91096E-74F2-4605-9DFC-1E88826EECA4}" destId="{7FBEEF37-6229-47B4-9E72-D6CE3F47D92E}"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177F06-E5B6-4102-9C36-152FDA0A9E3B}" type="doc">
      <dgm:prSet loTypeId="urn:microsoft.com/office/officeart/2005/8/layout/hList6" loCatId="list" qsTypeId="urn:microsoft.com/office/officeart/2005/8/quickstyle/3d1" qsCatId="3D" csTypeId="urn:microsoft.com/office/officeart/2005/8/colors/accent1_2" csCatId="accent1" phldr="1"/>
      <dgm:spPr/>
      <dgm:t>
        <a:bodyPr/>
        <a:lstStyle/>
        <a:p>
          <a:endParaRPr lang="en-US"/>
        </a:p>
      </dgm:t>
    </dgm:pt>
    <dgm:pt modelId="{66B757DC-275B-447E-BC9B-EFDFE62B8FA9}">
      <dgm:prSet/>
      <dgm:spPr/>
      <dgm:t>
        <a:bodyPr/>
        <a:lstStyle/>
        <a:p>
          <a:r>
            <a:rPr lang="en-US" dirty="0"/>
            <a:t>formulating and selecting options</a:t>
          </a:r>
        </a:p>
      </dgm:t>
    </dgm:pt>
    <dgm:pt modelId="{10F8070A-FE19-4F37-B8DA-50E68DBA82EE}" type="parTrans" cxnId="{9B6BADC9-5615-4A54-9A5D-547DF15410CC}">
      <dgm:prSet/>
      <dgm:spPr/>
      <dgm:t>
        <a:bodyPr/>
        <a:lstStyle/>
        <a:p>
          <a:endParaRPr lang="en-US"/>
        </a:p>
      </dgm:t>
    </dgm:pt>
    <dgm:pt modelId="{88EBF334-F325-4FFF-8057-D85D8006CF33}" type="sibTrans" cxnId="{9B6BADC9-5615-4A54-9A5D-547DF15410CC}">
      <dgm:prSet/>
      <dgm:spPr/>
      <dgm:t>
        <a:bodyPr/>
        <a:lstStyle/>
        <a:p>
          <a:endParaRPr lang="en-US"/>
        </a:p>
      </dgm:t>
    </dgm:pt>
    <dgm:pt modelId="{B9E298DA-3EA8-45BC-80E1-2C922B1F561F}">
      <dgm:prSet/>
      <dgm:spPr/>
      <dgm:t>
        <a:bodyPr/>
        <a:lstStyle/>
        <a:p>
          <a:r>
            <a:rPr lang="en-US" dirty="0"/>
            <a:t>additional risk treatments needed</a:t>
          </a:r>
        </a:p>
      </dgm:t>
    </dgm:pt>
    <dgm:pt modelId="{368613F4-913D-4099-B337-78F0C19D9BCD}" type="parTrans" cxnId="{66BFD3F7-1BBC-4235-994E-497433F34B3A}">
      <dgm:prSet/>
      <dgm:spPr/>
      <dgm:t>
        <a:bodyPr/>
        <a:lstStyle/>
        <a:p>
          <a:endParaRPr lang="en-US"/>
        </a:p>
      </dgm:t>
    </dgm:pt>
    <dgm:pt modelId="{541560D0-A73D-4FCE-A3AA-E931063E5B79}" type="sibTrans" cxnId="{66BFD3F7-1BBC-4235-994E-497433F34B3A}">
      <dgm:prSet/>
      <dgm:spPr/>
      <dgm:t>
        <a:bodyPr/>
        <a:lstStyle/>
        <a:p>
          <a:endParaRPr lang="en-US"/>
        </a:p>
      </dgm:t>
    </dgm:pt>
    <dgm:pt modelId="{2D6103EE-88B2-4C09-AABF-5800EB97B20A}">
      <dgm:prSet/>
      <dgm:spPr/>
      <dgm:t>
        <a:bodyPr/>
        <a:lstStyle/>
        <a:p>
          <a:r>
            <a:rPr lang="en-US" dirty="0"/>
            <a:t>planning and implementing risk treatments</a:t>
          </a:r>
        </a:p>
      </dgm:t>
    </dgm:pt>
    <dgm:pt modelId="{BB76DC4E-CF25-4036-B01C-F94F9664DC5B}" type="sibTrans" cxnId="{DCF629FA-730D-43B7-99DB-DE4EC8B8C044}">
      <dgm:prSet/>
      <dgm:spPr/>
      <dgm:t>
        <a:bodyPr/>
        <a:lstStyle/>
        <a:p>
          <a:endParaRPr lang="en-US"/>
        </a:p>
      </dgm:t>
    </dgm:pt>
    <dgm:pt modelId="{63ABF21D-23AC-47EE-8565-3A34CB8FE1C0}" type="parTrans" cxnId="{DCF629FA-730D-43B7-99DB-DE4EC8B8C044}">
      <dgm:prSet/>
      <dgm:spPr/>
      <dgm:t>
        <a:bodyPr/>
        <a:lstStyle/>
        <a:p>
          <a:endParaRPr lang="en-US"/>
        </a:p>
      </dgm:t>
    </dgm:pt>
    <dgm:pt modelId="{6464C41A-6A1A-46FD-BBC3-5562E7B6DED0}">
      <dgm:prSet/>
      <dgm:spPr/>
      <dgm:t>
        <a:bodyPr/>
        <a:lstStyle/>
        <a:p>
          <a:r>
            <a:rPr lang="en-US" dirty="0"/>
            <a:t>assessing their effectiveness </a:t>
          </a:r>
        </a:p>
      </dgm:t>
    </dgm:pt>
    <dgm:pt modelId="{57E4758E-5109-46C3-ABC6-EFC4C93C3D51}" type="sibTrans" cxnId="{60A834CC-8E46-495C-92B4-A98C61611AFB}">
      <dgm:prSet/>
      <dgm:spPr/>
      <dgm:t>
        <a:bodyPr/>
        <a:lstStyle/>
        <a:p>
          <a:endParaRPr lang="en-US"/>
        </a:p>
      </dgm:t>
    </dgm:pt>
    <dgm:pt modelId="{15681CD9-A58B-4575-B9FD-F44D3D1EF12C}" type="parTrans" cxnId="{60A834CC-8E46-495C-92B4-A98C61611AFB}">
      <dgm:prSet/>
      <dgm:spPr/>
      <dgm:t>
        <a:bodyPr/>
        <a:lstStyle/>
        <a:p>
          <a:endParaRPr lang="en-US"/>
        </a:p>
      </dgm:t>
    </dgm:pt>
    <dgm:pt modelId="{225651C8-4C7C-4D21-886D-72534CF1282D}">
      <dgm:prSet/>
      <dgm:spPr/>
      <dgm:t>
        <a:bodyPr/>
        <a:lstStyle/>
        <a:p>
          <a:r>
            <a:rPr lang="en-US" dirty="0"/>
            <a:t>determining the acceptability of residual risks </a:t>
          </a:r>
        </a:p>
      </dgm:t>
    </dgm:pt>
    <dgm:pt modelId="{B64A2666-F5DF-4542-AEA9-5CACB257FF44}" type="sibTrans" cxnId="{B4009005-ACCA-469B-9EDC-9A89F1DB2CAF}">
      <dgm:prSet/>
      <dgm:spPr/>
      <dgm:t>
        <a:bodyPr/>
        <a:lstStyle/>
        <a:p>
          <a:endParaRPr lang="en-US"/>
        </a:p>
      </dgm:t>
    </dgm:pt>
    <dgm:pt modelId="{CBD4CCB4-A304-41BC-81DC-0947240AE6A7}" type="parTrans" cxnId="{B4009005-ACCA-469B-9EDC-9A89F1DB2CAF}">
      <dgm:prSet/>
      <dgm:spPr/>
      <dgm:t>
        <a:bodyPr/>
        <a:lstStyle/>
        <a:p>
          <a:endParaRPr lang="en-US"/>
        </a:p>
      </dgm:t>
    </dgm:pt>
    <dgm:pt modelId="{41D81293-58E6-40D3-88AA-A1D258422C3B}" type="pres">
      <dgm:prSet presAssocID="{D8177F06-E5B6-4102-9C36-152FDA0A9E3B}" presName="Name0" presStyleCnt="0">
        <dgm:presLayoutVars>
          <dgm:dir/>
          <dgm:resizeHandles val="exact"/>
        </dgm:presLayoutVars>
      </dgm:prSet>
      <dgm:spPr/>
    </dgm:pt>
    <dgm:pt modelId="{620400EE-A87A-4ABF-9550-29B8A098F4DB}" type="pres">
      <dgm:prSet presAssocID="{66B757DC-275B-447E-BC9B-EFDFE62B8FA9}" presName="node" presStyleLbl="node1" presStyleIdx="0" presStyleCnt="5">
        <dgm:presLayoutVars>
          <dgm:bulletEnabled val="1"/>
        </dgm:presLayoutVars>
      </dgm:prSet>
      <dgm:spPr/>
    </dgm:pt>
    <dgm:pt modelId="{3A8D457F-6CEC-43F8-8829-1DA6E6F2C2AB}" type="pres">
      <dgm:prSet presAssocID="{88EBF334-F325-4FFF-8057-D85D8006CF33}" presName="sibTrans" presStyleCnt="0"/>
      <dgm:spPr/>
    </dgm:pt>
    <dgm:pt modelId="{CC642E0C-1D57-4F70-B8C9-1CF33C803A23}" type="pres">
      <dgm:prSet presAssocID="{2D6103EE-88B2-4C09-AABF-5800EB97B20A}" presName="node" presStyleLbl="node1" presStyleIdx="1" presStyleCnt="5">
        <dgm:presLayoutVars>
          <dgm:bulletEnabled val="1"/>
        </dgm:presLayoutVars>
      </dgm:prSet>
      <dgm:spPr/>
    </dgm:pt>
    <dgm:pt modelId="{0F548914-CC56-466F-9888-E24E94653953}" type="pres">
      <dgm:prSet presAssocID="{BB76DC4E-CF25-4036-B01C-F94F9664DC5B}" presName="sibTrans" presStyleCnt="0"/>
      <dgm:spPr/>
    </dgm:pt>
    <dgm:pt modelId="{CC73C8D4-A4BC-4BC7-AC31-58D70C9DD98F}" type="pres">
      <dgm:prSet presAssocID="{6464C41A-6A1A-46FD-BBC3-5562E7B6DED0}" presName="node" presStyleLbl="node1" presStyleIdx="2" presStyleCnt="5">
        <dgm:presLayoutVars>
          <dgm:bulletEnabled val="1"/>
        </dgm:presLayoutVars>
      </dgm:prSet>
      <dgm:spPr/>
    </dgm:pt>
    <dgm:pt modelId="{DF8FC965-2EDA-4229-A94C-DA1733B453A3}" type="pres">
      <dgm:prSet presAssocID="{57E4758E-5109-46C3-ABC6-EFC4C93C3D51}" presName="sibTrans" presStyleCnt="0"/>
      <dgm:spPr/>
    </dgm:pt>
    <dgm:pt modelId="{2FF72726-FA6F-433E-83BB-188BFA6BB473}" type="pres">
      <dgm:prSet presAssocID="{225651C8-4C7C-4D21-886D-72534CF1282D}" presName="node" presStyleLbl="node1" presStyleIdx="3" presStyleCnt="5">
        <dgm:presLayoutVars>
          <dgm:bulletEnabled val="1"/>
        </dgm:presLayoutVars>
      </dgm:prSet>
      <dgm:spPr/>
    </dgm:pt>
    <dgm:pt modelId="{313E8A8B-033B-4D3A-8082-CD71C47ECB00}" type="pres">
      <dgm:prSet presAssocID="{B64A2666-F5DF-4542-AEA9-5CACB257FF44}" presName="sibTrans" presStyleCnt="0"/>
      <dgm:spPr/>
    </dgm:pt>
    <dgm:pt modelId="{742856F9-54D7-4840-B133-D893D38FEAE9}" type="pres">
      <dgm:prSet presAssocID="{B9E298DA-3EA8-45BC-80E1-2C922B1F561F}" presName="node" presStyleLbl="node1" presStyleIdx="4" presStyleCnt="5">
        <dgm:presLayoutVars>
          <dgm:bulletEnabled val="1"/>
        </dgm:presLayoutVars>
      </dgm:prSet>
      <dgm:spPr/>
    </dgm:pt>
  </dgm:ptLst>
  <dgm:cxnLst>
    <dgm:cxn modelId="{B4009005-ACCA-469B-9EDC-9A89F1DB2CAF}" srcId="{D8177F06-E5B6-4102-9C36-152FDA0A9E3B}" destId="{225651C8-4C7C-4D21-886D-72534CF1282D}" srcOrd="3" destOrd="0" parTransId="{CBD4CCB4-A304-41BC-81DC-0947240AE6A7}" sibTransId="{B64A2666-F5DF-4542-AEA9-5CACB257FF44}"/>
    <dgm:cxn modelId="{7C011B07-1CB1-4A7A-ADC3-BDA729699B73}" type="presOf" srcId="{66B757DC-275B-447E-BC9B-EFDFE62B8FA9}" destId="{620400EE-A87A-4ABF-9550-29B8A098F4DB}" srcOrd="0" destOrd="0" presId="urn:microsoft.com/office/officeart/2005/8/layout/hList6"/>
    <dgm:cxn modelId="{3A56908C-8B63-4C71-AE67-8BA19D29C09C}" type="presOf" srcId="{225651C8-4C7C-4D21-886D-72534CF1282D}" destId="{2FF72726-FA6F-433E-83BB-188BFA6BB473}" srcOrd="0" destOrd="0" presId="urn:microsoft.com/office/officeart/2005/8/layout/hList6"/>
    <dgm:cxn modelId="{3F20198F-16A5-4667-8466-E5DE59037308}" type="presOf" srcId="{6464C41A-6A1A-46FD-BBC3-5562E7B6DED0}" destId="{CC73C8D4-A4BC-4BC7-AC31-58D70C9DD98F}" srcOrd="0" destOrd="0" presId="urn:microsoft.com/office/officeart/2005/8/layout/hList6"/>
    <dgm:cxn modelId="{2CDEBF91-D416-442C-B1A3-F77C799A0F87}" type="presOf" srcId="{D8177F06-E5B6-4102-9C36-152FDA0A9E3B}" destId="{41D81293-58E6-40D3-88AA-A1D258422C3B}" srcOrd="0" destOrd="0" presId="urn:microsoft.com/office/officeart/2005/8/layout/hList6"/>
    <dgm:cxn modelId="{9C78E4B8-382D-4C65-8F60-BF7FBAD071F5}" type="presOf" srcId="{B9E298DA-3EA8-45BC-80E1-2C922B1F561F}" destId="{742856F9-54D7-4840-B133-D893D38FEAE9}" srcOrd="0" destOrd="0" presId="urn:microsoft.com/office/officeart/2005/8/layout/hList6"/>
    <dgm:cxn modelId="{9B6BADC9-5615-4A54-9A5D-547DF15410CC}" srcId="{D8177F06-E5B6-4102-9C36-152FDA0A9E3B}" destId="{66B757DC-275B-447E-BC9B-EFDFE62B8FA9}" srcOrd="0" destOrd="0" parTransId="{10F8070A-FE19-4F37-B8DA-50E68DBA82EE}" sibTransId="{88EBF334-F325-4FFF-8057-D85D8006CF33}"/>
    <dgm:cxn modelId="{60A834CC-8E46-495C-92B4-A98C61611AFB}" srcId="{D8177F06-E5B6-4102-9C36-152FDA0A9E3B}" destId="{6464C41A-6A1A-46FD-BBC3-5562E7B6DED0}" srcOrd="2" destOrd="0" parTransId="{15681CD9-A58B-4575-B9FD-F44D3D1EF12C}" sibTransId="{57E4758E-5109-46C3-ABC6-EFC4C93C3D51}"/>
    <dgm:cxn modelId="{42552BE2-36EB-42D4-9892-39A15076C69E}" type="presOf" srcId="{2D6103EE-88B2-4C09-AABF-5800EB97B20A}" destId="{CC642E0C-1D57-4F70-B8C9-1CF33C803A23}" srcOrd="0" destOrd="0" presId="urn:microsoft.com/office/officeart/2005/8/layout/hList6"/>
    <dgm:cxn modelId="{66BFD3F7-1BBC-4235-994E-497433F34B3A}" srcId="{D8177F06-E5B6-4102-9C36-152FDA0A9E3B}" destId="{B9E298DA-3EA8-45BC-80E1-2C922B1F561F}" srcOrd="4" destOrd="0" parTransId="{368613F4-913D-4099-B337-78F0C19D9BCD}" sibTransId="{541560D0-A73D-4FCE-A3AA-E931063E5B79}"/>
    <dgm:cxn modelId="{DCF629FA-730D-43B7-99DB-DE4EC8B8C044}" srcId="{D8177F06-E5B6-4102-9C36-152FDA0A9E3B}" destId="{2D6103EE-88B2-4C09-AABF-5800EB97B20A}" srcOrd="1" destOrd="0" parTransId="{63ABF21D-23AC-47EE-8565-3A34CB8FE1C0}" sibTransId="{BB76DC4E-CF25-4036-B01C-F94F9664DC5B}"/>
    <dgm:cxn modelId="{4B92C951-38FD-4638-A3C8-4F9BC49C6EA7}" type="presParOf" srcId="{41D81293-58E6-40D3-88AA-A1D258422C3B}" destId="{620400EE-A87A-4ABF-9550-29B8A098F4DB}" srcOrd="0" destOrd="0" presId="urn:microsoft.com/office/officeart/2005/8/layout/hList6"/>
    <dgm:cxn modelId="{B5648553-06C9-4A2F-BCB3-C680E7C9EC60}" type="presParOf" srcId="{41D81293-58E6-40D3-88AA-A1D258422C3B}" destId="{3A8D457F-6CEC-43F8-8829-1DA6E6F2C2AB}" srcOrd="1" destOrd="0" presId="urn:microsoft.com/office/officeart/2005/8/layout/hList6"/>
    <dgm:cxn modelId="{59B10F77-410B-4E9D-B2AB-0349CF5DDAF1}" type="presParOf" srcId="{41D81293-58E6-40D3-88AA-A1D258422C3B}" destId="{CC642E0C-1D57-4F70-B8C9-1CF33C803A23}" srcOrd="2" destOrd="0" presId="urn:microsoft.com/office/officeart/2005/8/layout/hList6"/>
    <dgm:cxn modelId="{7E23D78B-1B22-4638-8E33-1D8C48A1F6BC}" type="presParOf" srcId="{41D81293-58E6-40D3-88AA-A1D258422C3B}" destId="{0F548914-CC56-466F-9888-E24E94653953}" srcOrd="3" destOrd="0" presId="urn:microsoft.com/office/officeart/2005/8/layout/hList6"/>
    <dgm:cxn modelId="{2BE988BF-4E40-4DDD-8DED-C292E5EA3A84}" type="presParOf" srcId="{41D81293-58E6-40D3-88AA-A1D258422C3B}" destId="{CC73C8D4-A4BC-4BC7-AC31-58D70C9DD98F}" srcOrd="4" destOrd="0" presId="urn:microsoft.com/office/officeart/2005/8/layout/hList6"/>
    <dgm:cxn modelId="{2C7832E2-E745-4938-BD24-0E0CFE6EC9AB}" type="presParOf" srcId="{41D81293-58E6-40D3-88AA-A1D258422C3B}" destId="{DF8FC965-2EDA-4229-A94C-DA1733B453A3}" srcOrd="5" destOrd="0" presId="urn:microsoft.com/office/officeart/2005/8/layout/hList6"/>
    <dgm:cxn modelId="{819F18DB-DBCE-4F43-894B-EDD7CE6F6CC1}" type="presParOf" srcId="{41D81293-58E6-40D3-88AA-A1D258422C3B}" destId="{2FF72726-FA6F-433E-83BB-188BFA6BB473}" srcOrd="6" destOrd="0" presId="urn:microsoft.com/office/officeart/2005/8/layout/hList6"/>
    <dgm:cxn modelId="{79C3B931-BF9F-4F73-B1AC-CAF1CF555CB3}" type="presParOf" srcId="{41D81293-58E6-40D3-88AA-A1D258422C3B}" destId="{313E8A8B-033B-4D3A-8082-CD71C47ECB00}" srcOrd="7" destOrd="0" presId="urn:microsoft.com/office/officeart/2005/8/layout/hList6"/>
    <dgm:cxn modelId="{01BA60A3-CC3F-4C93-82AC-D7295DE4200B}" type="presParOf" srcId="{41D81293-58E6-40D3-88AA-A1D258422C3B}" destId="{742856F9-54D7-4840-B133-D893D38FEAE9}" srcOrd="8"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03A0184-FF23-4791-9507-0BA0E8A409D4}" type="doc">
      <dgm:prSet loTypeId="urn:microsoft.com/office/officeart/2008/layout/PictureStrips" loCatId="list" qsTypeId="urn:microsoft.com/office/officeart/2005/8/quickstyle/simple1" qsCatId="simple" csTypeId="urn:microsoft.com/office/officeart/2005/8/colors/colorful2" csCatId="colorful" phldr="1"/>
      <dgm:spPr/>
      <dgm:t>
        <a:bodyPr/>
        <a:lstStyle/>
        <a:p>
          <a:endParaRPr lang="en-US"/>
        </a:p>
      </dgm:t>
    </dgm:pt>
    <dgm:pt modelId="{26628359-3AD9-4F68-86D3-776B425AC545}">
      <dgm:prSet/>
      <dgm:spPr/>
      <dgm:t>
        <a:bodyPr/>
        <a:lstStyle/>
        <a:p>
          <a:r>
            <a:rPr lang="en-US" b="1" dirty="0"/>
            <a:t>Risk Treatment </a:t>
          </a:r>
          <a:r>
            <a:rPr lang="en-US" dirty="0"/>
            <a:t>- “process to modify risk” and may include different or multiple strategies.  </a:t>
          </a:r>
        </a:p>
      </dgm:t>
    </dgm:pt>
    <dgm:pt modelId="{EFAAA331-7AB9-4C4B-8BC4-C86C344CF794}" type="parTrans" cxnId="{C06D0154-D826-48C1-BF85-9805BF3BDE6A}">
      <dgm:prSet/>
      <dgm:spPr/>
      <dgm:t>
        <a:bodyPr/>
        <a:lstStyle/>
        <a:p>
          <a:endParaRPr lang="en-US"/>
        </a:p>
      </dgm:t>
    </dgm:pt>
    <dgm:pt modelId="{BBD9E172-C41F-4924-A93E-3B692A88BAAD}" type="sibTrans" cxnId="{C06D0154-D826-48C1-BF85-9805BF3BDE6A}">
      <dgm:prSet/>
      <dgm:spPr/>
      <dgm:t>
        <a:bodyPr/>
        <a:lstStyle/>
        <a:p>
          <a:endParaRPr lang="en-US"/>
        </a:p>
      </dgm:t>
    </dgm:pt>
    <dgm:pt modelId="{47D0A4C6-206B-4DAD-BE45-5F8CECC28977}">
      <dgm:prSet/>
      <dgm:spPr/>
      <dgm:t>
        <a:bodyPr/>
        <a:lstStyle/>
        <a:p>
          <a:r>
            <a:rPr lang="en-US" b="1" dirty="0"/>
            <a:t>Risk Control </a:t>
          </a:r>
          <a:r>
            <a:rPr lang="en-US" dirty="0"/>
            <a:t>- “measure that maintains and/or modifies risk”. The term risk control is often used in the insurance industry and OSH profession.  </a:t>
          </a:r>
        </a:p>
      </dgm:t>
    </dgm:pt>
    <dgm:pt modelId="{FD10CC85-9ACF-4D14-B527-A6452D0E70B3}" type="parTrans" cxnId="{7CE28109-AD3D-4485-9CD8-A87FB922D10B}">
      <dgm:prSet/>
      <dgm:spPr/>
      <dgm:t>
        <a:bodyPr/>
        <a:lstStyle/>
        <a:p>
          <a:endParaRPr lang="en-US"/>
        </a:p>
      </dgm:t>
    </dgm:pt>
    <dgm:pt modelId="{4E3F276A-2CD3-41B1-86F0-6D848582561B}" type="sibTrans" cxnId="{7CE28109-AD3D-4485-9CD8-A87FB922D10B}">
      <dgm:prSet/>
      <dgm:spPr/>
      <dgm:t>
        <a:bodyPr/>
        <a:lstStyle/>
        <a:p>
          <a:endParaRPr lang="en-US"/>
        </a:p>
      </dgm:t>
    </dgm:pt>
    <dgm:pt modelId="{F5480F3F-6E61-499F-BEEE-BF767F0859BB}" type="pres">
      <dgm:prSet presAssocID="{E03A0184-FF23-4791-9507-0BA0E8A409D4}" presName="Name0" presStyleCnt="0">
        <dgm:presLayoutVars>
          <dgm:dir/>
          <dgm:resizeHandles val="exact"/>
        </dgm:presLayoutVars>
      </dgm:prSet>
      <dgm:spPr/>
    </dgm:pt>
    <dgm:pt modelId="{6CC363E4-408C-4D32-A8FD-B5A85F895E84}" type="pres">
      <dgm:prSet presAssocID="{26628359-3AD9-4F68-86D3-776B425AC545}" presName="composite" presStyleCnt="0"/>
      <dgm:spPr/>
    </dgm:pt>
    <dgm:pt modelId="{19835F68-6808-4A99-ABF7-A21F5BF45522}" type="pres">
      <dgm:prSet presAssocID="{26628359-3AD9-4F68-86D3-776B425AC545}" presName="rect1" presStyleLbl="trAlignAcc1" presStyleIdx="0" presStyleCnt="2">
        <dgm:presLayoutVars>
          <dgm:bulletEnabled val="1"/>
        </dgm:presLayoutVars>
      </dgm:prSet>
      <dgm:spPr/>
    </dgm:pt>
    <dgm:pt modelId="{6F682052-BAE7-4C1C-AFBB-0958D1F6E2DA}" type="pres">
      <dgm:prSet presAssocID="{26628359-3AD9-4F68-86D3-776B425AC545}" presName="rect2"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dgm:spPr>
      <dgm:extLst>
        <a:ext uri="{E40237B7-FDA0-4F09-8148-C483321AD2D9}">
          <dgm14:cNvPr xmlns:dgm14="http://schemas.microsoft.com/office/drawing/2010/diagram" id="0" name="" descr="Medical"/>
        </a:ext>
      </dgm:extLst>
    </dgm:pt>
    <dgm:pt modelId="{3BED9038-EAF4-472F-9543-3E23095DBB4F}" type="pres">
      <dgm:prSet presAssocID="{BBD9E172-C41F-4924-A93E-3B692A88BAAD}" presName="sibTrans" presStyleCnt="0"/>
      <dgm:spPr/>
    </dgm:pt>
    <dgm:pt modelId="{B5045047-7B62-4B97-97EE-383CEAA7573C}" type="pres">
      <dgm:prSet presAssocID="{47D0A4C6-206B-4DAD-BE45-5F8CECC28977}" presName="composite" presStyleCnt="0"/>
      <dgm:spPr/>
    </dgm:pt>
    <dgm:pt modelId="{953AB9B6-F9D3-442D-A9C6-75324BDB0CD0}" type="pres">
      <dgm:prSet presAssocID="{47D0A4C6-206B-4DAD-BE45-5F8CECC28977}" presName="rect1" presStyleLbl="trAlignAcc1" presStyleIdx="1" presStyleCnt="2">
        <dgm:presLayoutVars>
          <dgm:bulletEnabled val="1"/>
        </dgm:presLayoutVars>
      </dgm:prSet>
      <dgm:spPr/>
    </dgm:pt>
    <dgm:pt modelId="{8A437B0F-9A24-4F77-9D4E-5BBBB4B5D2F5}" type="pres">
      <dgm:prSet presAssocID="{47D0A4C6-206B-4DAD-BE45-5F8CECC28977}" presName="rect2"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l="-25000" r="-25000"/>
          </a:stretch>
        </a:blipFill>
      </dgm:spPr>
      <dgm:extLst>
        <a:ext uri="{E40237B7-FDA0-4F09-8148-C483321AD2D9}">
          <dgm14:cNvPr xmlns:dgm14="http://schemas.microsoft.com/office/drawing/2010/diagram" id="0" name="" descr="Steering Wheel"/>
        </a:ext>
      </dgm:extLst>
    </dgm:pt>
  </dgm:ptLst>
  <dgm:cxnLst>
    <dgm:cxn modelId="{7CE28109-AD3D-4485-9CD8-A87FB922D10B}" srcId="{E03A0184-FF23-4791-9507-0BA0E8A409D4}" destId="{47D0A4C6-206B-4DAD-BE45-5F8CECC28977}" srcOrd="1" destOrd="0" parTransId="{FD10CC85-9ACF-4D14-B527-A6452D0E70B3}" sibTransId="{4E3F276A-2CD3-41B1-86F0-6D848582561B}"/>
    <dgm:cxn modelId="{8B7C962B-6276-4DEC-A72E-ABB6BCC839E1}" type="presOf" srcId="{26628359-3AD9-4F68-86D3-776B425AC545}" destId="{19835F68-6808-4A99-ABF7-A21F5BF45522}" srcOrd="0" destOrd="0" presId="urn:microsoft.com/office/officeart/2008/layout/PictureStrips"/>
    <dgm:cxn modelId="{4B2AB25D-CCEE-4C3A-9D68-FCD678FCDF57}" type="presOf" srcId="{E03A0184-FF23-4791-9507-0BA0E8A409D4}" destId="{F5480F3F-6E61-499F-BEEE-BF767F0859BB}" srcOrd="0" destOrd="0" presId="urn:microsoft.com/office/officeart/2008/layout/PictureStrips"/>
    <dgm:cxn modelId="{C06D0154-D826-48C1-BF85-9805BF3BDE6A}" srcId="{E03A0184-FF23-4791-9507-0BA0E8A409D4}" destId="{26628359-3AD9-4F68-86D3-776B425AC545}" srcOrd="0" destOrd="0" parTransId="{EFAAA331-7AB9-4C4B-8BC4-C86C344CF794}" sibTransId="{BBD9E172-C41F-4924-A93E-3B692A88BAAD}"/>
    <dgm:cxn modelId="{A87296D6-63D8-417A-88C8-1B52B7745F26}" type="presOf" srcId="{47D0A4C6-206B-4DAD-BE45-5F8CECC28977}" destId="{953AB9B6-F9D3-442D-A9C6-75324BDB0CD0}" srcOrd="0" destOrd="0" presId="urn:microsoft.com/office/officeart/2008/layout/PictureStrips"/>
    <dgm:cxn modelId="{E238A96A-0738-48BB-AA64-9249CF263858}" type="presParOf" srcId="{F5480F3F-6E61-499F-BEEE-BF767F0859BB}" destId="{6CC363E4-408C-4D32-A8FD-B5A85F895E84}" srcOrd="0" destOrd="0" presId="urn:microsoft.com/office/officeart/2008/layout/PictureStrips"/>
    <dgm:cxn modelId="{BBAFC2D7-C016-4441-A8FC-A9CE176B3305}" type="presParOf" srcId="{6CC363E4-408C-4D32-A8FD-B5A85F895E84}" destId="{19835F68-6808-4A99-ABF7-A21F5BF45522}" srcOrd="0" destOrd="0" presId="urn:microsoft.com/office/officeart/2008/layout/PictureStrips"/>
    <dgm:cxn modelId="{ADE0AB06-4215-486B-B632-93A7E69519AE}" type="presParOf" srcId="{6CC363E4-408C-4D32-A8FD-B5A85F895E84}" destId="{6F682052-BAE7-4C1C-AFBB-0958D1F6E2DA}" srcOrd="1" destOrd="0" presId="urn:microsoft.com/office/officeart/2008/layout/PictureStrips"/>
    <dgm:cxn modelId="{301357F5-CF3F-4761-A28B-EDD22704B811}" type="presParOf" srcId="{F5480F3F-6E61-499F-BEEE-BF767F0859BB}" destId="{3BED9038-EAF4-472F-9543-3E23095DBB4F}" srcOrd="1" destOrd="0" presId="urn:microsoft.com/office/officeart/2008/layout/PictureStrips"/>
    <dgm:cxn modelId="{B75E916C-4B05-4EA5-BB09-2B71E4D30FE7}" type="presParOf" srcId="{F5480F3F-6E61-499F-BEEE-BF767F0859BB}" destId="{B5045047-7B62-4B97-97EE-383CEAA7573C}" srcOrd="2" destOrd="0" presId="urn:microsoft.com/office/officeart/2008/layout/PictureStrips"/>
    <dgm:cxn modelId="{D3E87EC2-160A-43C4-B76A-6E60E5A11A8D}" type="presParOf" srcId="{B5045047-7B62-4B97-97EE-383CEAA7573C}" destId="{953AB9B6-F9D3-442D-A9C6-75324BDB0CD0}" srcOrd="0" destOrd="0" presId="urn:microsoft.com/office/officeart/2008/layout/PictureStrips"/>
    <dgm:cxn modelId="{7CD473B2-DDF7-4C76-927D-10A8FA622D2F}" type="presParOf" srcId="{B5045047-7B62-4B97-97EE-383CEAA7573C}" destId="{8A437B0F-9A24-4F77-9D4E-5BBBB4B5D2F5}"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A05C97-615E-4F19-8C64-86F4BE5614CE}" type="doc">
      <dgm:prSet loTypeId="urn:microsoft.com/office/officeart/2008/layout/HorizontalMultiLevelHierarchy" loCatId="hierarchy" qsTypeId="urn:microsoft.com/office/officeart/2005/8/quickstyle/simple5" qsCatId="simple" csTypeId="urn:microsoft.com/office/officeart/2005/8/colors/colorful1" csCatId="colorful" phldr="1"/>
      <dgm:spPr/>
      <dgm:t>
        <a:bodyPr/>
        <a:lstStyle/>
        <a:p>
          <a:endParaRPr lang="en-US"/>
        </a:p>
      </dgm:t>
    </dgm:pt>
    <dgm:pt modelId="{6C3F64D0-7ABB-4FE9-BCB7-325706740F8D}">
      <dgm:prSet phldrT="[Text]"/>
      <dgm:spPr/>
      <dgm:t>
        <a:bodyPr/>
        <a:lstStyle/>
        <a:p>
          <a:r>
            <a:rPr lang="en-US"/>
            <a:t>Transfer Risk</a:t>
          </a:r>
        </a:p>
      </dgm:t>
    </dgm:pt>
    <dgm:pt modelId="{9B14F3C8-55F5-43F2-8E44-AC63C8FB1493}" type="parTrans" cxnId="{B27351BB-D557-459D-A4F3-0F252C226518}">
      <dgm:prSet/>
      <dgm:spPr/>
      <dgm:t>
        <a:bodyPr/>
        <a:lstStyle/>
        <a:p>
          <a:endParaRPr lang="en-US"/>
        </a:p>
      </dgm:t>
    </dgm:pt>
    <dgm:pt modelId="{3C600AC5-02B7-4CE4-A2DE-2660BA7ED05A}" type="sibTrans" cxnId="{B27351BB-D557-459D-A4F3-0F252C226518}">
      <dgm:prSet/>
      <dgm:spPr/>
      <dgm:t>
        <a:bodyPr/>
        <a:lstStyle/>
        <a:p>
          <a:endParaRPr lang="en-US"/>
        </a:p>
      </dgm:t>
    </dgm:pt>
    <dgm:pt modelId="{E653AA9D-5B03-4B0E-8C75-FCC709DBF011}">
      <dgm:prSet phldrT="[Text]"/>
      <dgm:spPr/>
      <dgm:t>
        <a:bodyPr/>
        <a:lstStyle/>
        <a:p>
          <a:r>
            <a:rPr lang="en-US" dirty="0"/>
            <a:t>Insurance</a:t>
          </a:r>
        </a:p>
      </dgm:t>
    </dgm:pt>
    <dgm:pt modelId="{EBB5CC53-0F5F-42B0-8451-098E648EAC77}" type="parTrans" cxnId="{33F47921-D3FD-49B1-9C46-59AEC6D22CDE}">
      <dgm:prSet/>
      <dgm:spPr/>
      <dgm:t>
        <a:bodyPr/>
        <a:lstStyle/>
        <a:p>
          <a:endParaRPr lang="en-US"/>
        </a:p>
      </dgm:t>
    </dgm:pt>
    <dgm:pt modelId="{43BFD6E0-29A8-49E1-9930-7A968A045D85}" type="sibTrans" cxnId="{33F47921-D3FD-49B1-9C46-59AEC6D22CDE}">
      <dgm:prSet/>
      <dgm:spPr/>
      <dgm:t>
        <a:bodyPr/>
        <a:lstStyle/>
        <a:p>
          <a:endParaRPr lang="en-US"/>
        </a:p>
      </dgm:t>
    </dgm:pt>
    <dgm:pt modelId="{01A8154F-BDFA-4BB9-9183-38DAA277A7A0}">
      <dgm:prSet phldrT="[Text]"/>
      <dgm:spPr/>
      <dgm:t>
        <a:bodyPr/>
        <a:lstStyle/>
        <a:p>
          <a:r>
            <a:rPr lang="en-US"/>
            <a:t>Contracts</a:t>
          </a:r>
        </a:p>
      </dgm:t>
    </dgm:pt>
    <dgm:pt modelId="{FD674DD5-0A61-461A-824C-7832DCBC24DC}" type="parTrans" cxnId="{C296C194-511A-4E73-B5B1-7B46EB3EC036}">
      <dgm:prSet/>
      <dgm:spPr/>
      <dgm:t>
        <a:bodyPr/>
        <a:lstStyle/>
        <a:p>
          <a:endParaRPr lang="en-US"/>
        </a:p>
      </dgm:t>
    </dgm:pt>
    <dgm:pt modelId="{728CC891-E99F-4F24-B4A9-E57DFC6DA7D3}" type="sibTrans" cxnId="{C296C194-511A-4E73-B5B1-7B46EB3EC036}">
      <dgm:prSet/>
      <dgm:spPr/>
      <dgm:t>
        <a:bodyPr/>
        <a:lstStyle/>
        <a:p>
          <a:endParaRPr lang="en-US"/>
        </a:p>
      </dgm:t>
    </dgm:pt>
    <dgm:pt modelId="{2E36A22E-F2B1-4400-ABF6-E4F76D394BD4}">
      <dgm:prSet phldrT="[Text]"/>
      <dgm:spPr/>
      <dgm:t>
        <a:bodyPr/>
        <a:lstStyle/>
        <a:p>
          <a:r>
            <a:rPr lang="en-US"/>
            <a:t>Hedging</a:t>
          </a:r>
        </a:p>
      </dgm:t>
    </dgm:pt>
    <dgm:pt modelId="{FE34569F-3690-4159-9051-DDFEBC2780B0}" type="parTrans" cxnId="{E7ADDF24-CE4A-40AB-BE4B-AEBB5AA45ED5}">
      <dgm:prSet/>
      <dgm:spPr/>
      <dgm:t>
        <a:bodyPr/>
        <a:lstStyle/>
        <a:p>
          <a:endParaRPr lang="en-US"/>
        </a:p>
      </dgm:t>
    </dgm:pt>
    <dgm:pt modelId="{53BF90B7-EE85-4CC8-A913-D1BDCB34E497}" type="sibTrans" cxnId="{E7ADDF24-CE4A-40AB-BE4B-AEBB5AA45ED5}">
      <dgm:prSet/>
      <dgm:spPr/>
      <dgm:t>
        <a:bodyPr/>
        <a:lstStyle/>
        <a:p>
          <a:endParaRPr lang="en-US"/>
        </a:p>
      </dgm:t>
    </dgm:pt>
    <dgm:pt modelId="{2D39F5E8-3410-48A1-A7EC-38AE0D6F250B}" type="pres">
      <dgm:prSet presAssocID="{9FA05C97-615E-4F19-8C64-86F4BE5614CE}" presName="Name0" presStyleCnt="0">
        <dgm:presLayoutVars>
          <dgm:chPref val="1"/>
          <dgm:dir/>
          <dgm:animOne val="branch"/>
          <dgm:animLvl val="lvl"/>
          <dgm:resizeHandles val="exact"/>
        </dgm:presLayoutVars>
      </dgm:prSet>
      <dgm:spPr/>
    </dgm:pt>
    <dgm:pt modelId="{BEFD878F-4D9E-4A0D-B197-349CBE5833EF}" type="pres">
      <dgm:prSet presAssocID="{6C3F64D0-7ABB-4FE9-BCB7-325706740F8D}" presName="root1" presStyleCnt="0"/>
      <dgm:spPr/>
    </dgm:pt>
    <dgm:pt modelId="{0F8CFD48-0696-4BEA-A929-76296C25083C}" type="pres">
      <dgm:prSet presAssocID="{6C3F64D0-7ABB-4FE9-BCB7-325706740F8D}" presName="LevelOneTextNode" presStyleLbl="node0" presStyleIdx="0" presStyleCnt="1">
        <dgm:presLayoutVars>
          <dgm:chPref val="3"/>
        </dgm:presLayoutVars>
      </dgm:prSet>
      <dgm:spPr/>
    </dgm:pt>
    <dgm:pt modelId="{D7776784-3004-4430-BDA5-0B27644250A8}" type="pres">
      <dgm:prSet presAssocID="{6C3F64D0-7ABB-4FE9-BCB7-325706740F8D}" presName="level2hierChild" presStyleCnt="0"/>
      <dgm:spPr/>
    </dgm:pt>
    <dgm:pt modelId="{E64BE521-2600-4D05-9FCA-1CCBD04DE728}" type="pres">
      <dgm:prSet presAssocID="{EBB5CC53-0F5F-42B0-8451-098E648EAC77}" presName="conn2-1" presStyleLbl="parChTrans1D2" presStyleIdx="0" presStyleCnt="3"/>
      <dgm:spPr/>
    </dgm:pt>
    <dgm:pt modelId="{2F8366EB-31AD-4A55-BB46-BBA4BB330209}" type="pres">
      <dgm:prSet presAssocID="{EBB5CC53-0F5F-42B0-8451-098E648EAC77}" presName="connTx" presStyleLbl="parChTrans1D2" presStyleIdx="0" presStyleCnt="3"/>
      <dgm:spPr/>
    </dgm:pt>
    <dgm:pt modelId="{C68C6AA4-6014-4DA4-8BBE-AD7C226E6BF8}" type="pres">
      <dgm:prSet presAssocID="{E653AA9D-5B03-4B0E-8C75-FCC709DBF011}" presName="root2" presStyleCnt="0"/>
      <dgm:spPr/>
    </dgm:pt>
    <dgm:pt modelId="{21EFB477-7AB8-490C-A0F3-2DE9C65B86E5}" type="pres">
      <dgm:prSet presAssocID="{E653AA9D-5B03-4B0E-8C75-FCC709DBF011}" presName="LevelTwoTextNode" presStyleLbl="node2" presStyleIdx="0" presStyleCnt="3">
        <dgm:presLayoutVars>
          <dgm:chPref val="3"/>
        </dgm:presLayoutVars>
      </dgm:prSet>
      <dgm:spPr/>
    </dgm:pt>
    <dgm:pt modelId="{64D3E1A7-1DAB-410C-8285-2321A1BD12D1}" type="pres">
      <dgm:prSet presAssocID="{E653AA9D-5B03-4B0E-8C75-FCC709DBF011}" presName="level3hierChild" presStyleCnt="0"/>
      <dgm:spPr/>
    </dgm:pt>
    <dgm:pt modelId="{0EB60A31-B6A7-42CD-B326-634C091D2E06}" type="pres">
      <dgm:prSet presAssocID="{FD674DD5-0A61-461A-824C-7832DCBC24DC}" presName="conn2-1" presStyleLbl="parChTrans1D2" presStyleIdx="1" presStyleCnt="3"/>
      <dgm:spPr/>
    </dgm:pt>
    <dgm:pt modelId="{A60C4EB0-11D3-46C1-BC5F-519B0B757144}" type="pres">
      <dgm:prSet presAssocID="{FD674DD5-0A61-461A-824C-7832DCBC24DC}" presName="connTx" presStyleLbl="parChTrans1D2" presStyleIdx="1" presStyleCnt="3"/>
      <dgm:spPr/>
    </dgm:pt>
    <dgm:pt modelId="{A7B4FE40-61E3-42CC-B982-4BB71533DAC9}" type="pres">
      <dgm:prSet presAssocID="{01A8154F-BDFA-4BB9-9183-38DAA277A7A0}" presName="root2" presStyleCnt="0"/>
      <dgm:spPr/>
    </dgm:pt>
    <dgm:pt modelId="{EE534445-FA3E-4BE7-8B2D-093E53D90A17}" type="pres">
      <dgm:prSet presAssocID="{01A8154F-BDFA-4BB9-9183-38DAA277A7A0}" presName="LevelTwoTextNode" presStyleLbl="node2" presStyleIdx="1" presStyleCnt="3">
        <dgm:presLayoutVars>
          <dgm:chPref val="3"/>
        </dgm:presLayoutVars>
      </dgm:prSet>
      <dgm:spPr/>
    </dgm:pt>
    <dgm:pt modelId="{BA643976-0712-40A0-B5D1-54D431CC0220}" type="pres">
      <dgm:prSet presAssocID="{01A8154F-BDFA-4BB9-9183-38DAA277A7A0}" presName="level3hierChild" presStyleCnt="0"/>
      <dgm:spPr/>
    </dgm:pt>
    <dgm:pt modelId="{D54FF40C-24F9-445E-ACE3-22B248239B64}" type="pres">
      <dgm:prSet presAssocID="{FE34569F-3690-4159-9051-DDFEBC2780B0}" presName="conn2-1" presStyleLbl="parChTrans1D2" presStyleIdx="2" presStyleCnt="3"/>
      <dgm:spPr/>
    </dgm:pt>
    <dgm:pt modelId="{6062FEE8-3896-4980-A39C-603C7DD0F114}" type="pres">
      <dgm:prSet presAssocID="{FE34569F-3690-4159-9051-DDFEBC2780B0}" presName="connTx" presStyleLbl="parChTrans1D2" presStyleIdx="2" presStyleCnt="3"/>
      <dgm:spPr/>
    </dgm:pt>
    <dgm:pt modelId="{D807C289-35D3-4C53-8F11-939F6987BB28}" type="pres">
      <dgm:prSet presAssocID="{2E36A22E-F2B1-4400-ABF6-E4F76D394BD4}" presName="root2" presStyleCnt="0"/>
      <dgm:spPr/>
    </dgm:pt>
    <dgm:pt modelId="{38D27017-11E4-4D39-AFBA-D44A9262FAA8}" type="pres">
      <dgm:prSet presAssocID="{2E36A22E-F2B1-4400-ABF6-E4F76D394BD4}" presName="LevelTwoTextNode" presStyleLbl="node2" presStyleIdx="2" presStyleCnt="3">
        <dgm:presLayoutVars>
          <dgm:chPref val="3"/>
        </dgm:presLayoutVars>
      </dgm:prSet>
      <dgm:spPr/>
    </dgm:pt>
    <dgm:pt modelId="{7772E86C-AB15-4947-A650-FABA539472F3}" type="pres">
      <dgm:prSet presAssocID="{2E36A22E-F2B1-4400-ABF6-E4F76D394BD4}" presName="level3hierChild" presStyleCnt="0"/>
      <dgm:spPr/>
    </dgm:pt>
  </dgm:ptLst>
  <dgm:cxnLst>
    <dgm:cxn modelId="{E3F40E03-EF1C-455D-9DD0-15B2704D61FE}" type="presOf" srcId="{01A8154F-BDFA-4BB9-9183-38DAA277A7A0}" destId="{EE534445-FA3E-4BE7-8B2D-093E53D90A17}" srcOrd="0" destOrd="0" presId="urn:microsoft.com/office/officeart/2008/layout/HorizontalMultiLevelHierarchy"/>
    <dgm:cxn modelId="{C951F913-18CD-435A-B78F-F055AECA0B5D}" type="presOf" srcId="{EBB5CC53-0F5F-42B0-8451-098E648EAC77}" destId="{2F8366EB-31AD-4A55-BB46-BBA4BB330209}" srcOrd="1" destOrd="0" presId="urn:microsoft.com/office/officeart/2008/layout/HorizontalMultiLevelHierarchy"/>
    <dgm:cxn modelId="{33F47921-D3FD-49B1-9C46-59AEC6D22CDE}" srcId="{6C3F64D0-7ABB-4FE9-BCB7-325706740F8D}" destId="{E653AA9D-5B03-4B0E-8C75-FCC709DBF011}" srcOrd="0" destOrd="0" parTransId="{EBB5CC53-0F5F-42B0-8451-098E648EAC77}" sibTransId="{43BFD6E0-29A8-49E1-9930-7A968A045D85}"/>
    <dgm:cxn modelId="{E7ADDF24-CE4A-40AB-BE4B-AEBB5AA45ED5}" srcId="{6C3F64D0-7ABB-4FE9-BCB7-325706740F8D}" destId="{2E36A22E-F2B1-4400-ABF6-E4F76D394BD4}" srcOrd="2" destOrd="0" parTransId="{FE34569F-3690-4159-9051-DDFEBC2780B0}" sibTransId="{53BF90B7-EE85-4CC8-A913-D1BDCB34E497}"/>
    <dgm:cxn modelId="{F222D92C-4A2E-4534-8CB0-EE5C2D36C5C4}" type="presOf" srcId="{2E36A22E-F2B1-4400-ABF6-E4F76D394BD4}" destId="{38D27017-11E4-4D39-AFBA-D44A9262FAA8}" srcOrd="0" destOrd="0" presId="urn:microsoft.com/office/officeart/2008/layout/HorizontalMultiLevelHierarchy"/>
    <dgm:cxn modelId="{E53ED377-9722-4754-A619-ADA7D19F1AB4}" type="presOf" srcId="{FD674DD5-0A61-461A-824C-7832DCBC24DC}" destId="{0EB60A31-B6A7-42CD-B326-634C091D2E06}" srcOrd="0" destOrd="0" presId="urn:microsoft.com/office/officeart/2008/layout/HorizontalMultiLevelHierarchy"/>
    <dgm:cxn modelId="{873F137B-1A46-4E84-9D94-D0860E1C0E33}" type="presOf" srcId="{FD674DD5-0A61-461A-824C-7832DCBC24DC}" destId="{A60C4EB0-11D3-46C1-BC5F-519B0B757144}" srcOrd="1" destOrd="0" presId="urn:microsoft.com/office/officeart/2008/layout/HorizontalMultiLevelHierarchy"/>
    <dgm:cxn modelId="{C296C194-511A-4E73-B5B1-7B46EB3EC036}" srcId="{6C3F64D0-7ABB-4FE9-BCB7-325706740F8D}" destId="{01A8154F-BDFA-4BB9-9183-38DAA277A7A0}" srcOrd="1" destOrd="0" parTransId="{FD674DD5-0A61-461A-824C-7832DCBC24DC}" sibTransId="{728CC891-E99F-4F24-B4A9-E57DFC6DA7D3}"/>
    <dgm:cxn modelId="{BC919697-A52E-423A-AC22-990BAC09F936}" type="presOf" srcId="{EBB5CC53-0F5F-42B0-8451-098E648EAC77}" destId="{E64BE521-2600-4D05-9FCA-1CCBD04DE728}" srcOrd="0" destOrd="0" presId="urn:microsoft.com/office/officeart/2008/layout/HorizontalMultiLevelHierarchy"/>
    <dgm:cxn modelId="{BEDF4B98-C1C8-4AE5-AE40-C3EB14339116}" type="presOf" srcId="{FE34569F-3690-4159-9051-DDFEBC2780B0}" destId="{D54FF40C-24F9-445E-ACE3-22B248239B64}" srcOrd="0" destOrd="0" presId="urn:microsoft.com/office/officeart/2008/layout/HorizontalMultiLevelHierarchy"/>
    <dgm:cxn modelId="{7E969F9D-B54F-4326-9F14-E010C491F2E7}" type="presOf" srcId="{E653AA9D-5B03-4B0E-8C75-FCC709DBF011}" destId="{21EFB477-7AB8-490C-A0F3-2DE9C65B86E5}" srcOrd="0" destOrd="0" presId="urn:microsoft.com/office/officeart/2008/layout/HorizontalMultiLevelHierarchy"/>
    <dgm:cxn modelId="{B27351BB-D557-459D-A4F3-0F252C226518}" srcId="{9FA05C97-615E-4F19-8C64-86F4BE5614CE}" destId="{6C3F64D0-7ABB-4FE9-BCB7-325706740F8D}" srcOrd="0" destOrd="0" parTransId="{9B14F3C8-55F5-43F2-8E44-AC63C8FB1493}" sibTransId="{3C600AC5-02B7-4CE4-A2DE-2660BA7ED05A}"/>
    <dgm:cxn modelId="{66F4E1D6-21B8-44F5-BEE1-511A3C4F0EE2}" type="presOf" srcId="{6C3F64D0-7ABB-4FE9-BCB7-325706740F8D}" destId="{0F8CFD48-0696-4BEA-A929-76296C25083C}" srcOrd="0" destOrd="0" presId="urn:microsoft.com/office/officeart/2008/layout/HorizontalMultiLevelHierarchy"/>
    <dgm:cxn modelId="{BC5E97EB-E297-4690-A635-272B8B76BAEE}" type="presOf" srcId="{FE34569F-3690-4159-9051-DDFEBC2780B0}" destId="{6062FEE8-3896-4980-A39C-603C7DD0F114}" srcOrd="1" destOrd="0" presId="urn:microsoft.com/office/officeart/2008/layout/HorizontalMultiLevelHierarchy"/>
    <dgm:cxn modelId="{51B10EF2-869F-409B-AED1-5EFFF0EC9F50}" type="presOf" srcId="{9FA05C97-615E-4F19-8C64-86F4BE5614CE}" destId="{2D39F5E8-3410-48A1-A7EC-38AE0D6F250B}" srcOrd="0" destOrd="0" presId="urn:microsoft.com/office/officeart/2008/layout/HorizontalMultiLevelHierarchy"/>
    <dgm:cxn modelId="{E9D82B17-83C1-4D46-A6F9-0F5FC19DEC8C}" type="presParOf" srcId="{2D39F5E8-3410-48A1-A7EC-38AE0D6F250B}" destId="{BEFD878F-4D9E-4A0D-B197-349CBE5833EF}" srcOrd="0" destOrd="0" presId="urn:microsoft.com/office/officeart/2008/layout/HorizontalMultiLevelHierarchy"/>
    <dgm:cxn modelId="{725F8B57-6F64-4015-A391-A4FCA620E1E8}" type="presParOf" srcId="{BEFD878F-4D9E-4A0D-B197-349CBE5833EF}" destId="{0F8CFD48-0696-4BEA-A929-76296C25083C}" srcOrd="0" destOrd="0" presId="urn:microsoft.com/office/officeart/2008/layout/HorizontalMultiLevelHierarchy"/>
    <dgm:cxn modelId="{865CA951-1DC4-4DBA-A0EF-65FA7FF847CE}" type="presParOf" srcId="{BEFD878F-4D9E-4A0D-B197-349CBE5833EF}" destId="{D7776784-3004-4430-BDA5-0B27644250A8}" srcOrd="1" destOrd="0" presId="urn:microsoft.com/office/officeart/2008/layout/HorizontalMultiLevelHierarchy"/>
    <dgm:cxn modelId="{26C30508-EEAA-47AD-928D-FB0B81D1097D}" type="presParOf" srcId="{D7776784-3004-4430-BDA5-0B27644250A8}" destId="{E64BE521-2600-4D05-9FCA-1CCBD04DE728}" srcOrd="0" destOrd="0" presId="urn:microsoft.com/office/officeart/2008/layout/HorizontalMultiLevelHierarchy"/>
    <dgm:cxn modelId="{CE82C4B6-400A-40CA-9796-0B15553E9162}" type="presParOf" srcId="{E64BE521-2600-4D05-9FCA-1CCBD04DE728}" destId="{2F8366EB-31AD-4A55-BB46-BBA4BB330209}" srcOrd="0" destOrd="0" presId="urn:microsoft.com/office/officeart/2008/layout/HorizontalMultiLevelHierarchy"/>
    <dgm:cxn modelId="{E9FDA78E-6340-4DFC-A4DC-1798DDCF42A3}" type="presParOf" srcId="{D7776784-3004-4430-BDA5-0B27644250A8}" destId="{C68C6AA4-6014-4DA4-8BBE-AD7C226E6BF8}" srcOrd="1" destOrd="0" presId="urn:microsoft.com/office/officeart/2008/layout/HorizontalMultiLevelHierarchy"/>
    <dgm:cxn modelId="{19941E0C-032A-4354-BD5A-5D99A12A3262}" type="presParOf" srcId="{C68C6AA4-6014-4DA4-8BBE-AD7C226E6BF8}" destId="{21EFB477-7AB8-490C-A0F3-2DE9C65B86E5}" srcOrd="0" destOrd="0" presId="urn:microsoft.com/office/officeart/2008/layout/HorizontalMultiLevelHierarchy"/>
    <dgm:cxn modelId="{122EC760-F6FF-4F5A-ADC4-227D31120733}" type="presParOf" srcId="{C68C6AA4-6014-4DA4-8BBE-AD7C226E6BF8}" destId="{64D3E1A7-1DAB-410C-8285-2321A1BD12D1}" srcOrd="1" destOrd="0" presId="urn:microsoft.com/office/officeart/2008/layout/HorizontalMultiLevelHierarchy"/>
    <dgm:cxn modelId="{2B9B66DB-02D2-4E67-8CC2-AF0855CBA19C}" type="presParOf" srcId="{D7776784-3004-4430-BDA5-0B27644250A8}" destId="{0EB60A31-B6A7-42CD-B326-634C091D2E06}" srcOrd="2" destOrd="0" presId="urn:microsoft.com/office/officeart/2008/layout/HorizontalMultiLevelHierarchy"/>
    <dgm:cxn modelId="{22E02DC6-BD60-4410-9E4D-71E7A4CD2EC2}" type="presParOf" srcId="{0EB60A31-B6A7-42CD-B326-634C091D2E06}" destId="{A60C4EB0-11D3-46C1-BC5F-519B0B757144}" srcOrd="0" destOrd="0" presId="urn:microsoft.com/office/officeart/2008/layout/HorizontalMultiLevelHierarchy"/>
    <dgm:cxn modelId="{A2E214A8-2979-4CFB-BD59-3506349B30C0}" type="presParOf" srcId="{D7776784-3004-4430-BDA5-0B27644250A8}" destId="{A7B4FE40-61E3-42CC-B982-4BB71533DAC9}" srcOrd="3" destOrd="0" presId="urn:microsoft.com/office/officeart/2008/layout/HorizontalMultiLevelHierarchy"/>
    <dgm:cxn modelId="{26D901BC-7291-4C0C-9631-6E53D1F77CC4}" type="presParOf" srcId="{A7B4FE40-61E3-42CC-B982-4BB71533DAC9}" destId="{EE534445-FA3E-4BE7-8B2D-093E53D90A17}" srcOrd="0" destOrd="0" presId="urn:microsoft.com/office/officeart/2008/layout/HorizontalMultiLevelHierarchy"/>
    <dgm:cxn modelId="{F6113F87-756A-4F79-9AAE-43D51E18CABC}" type="presParOf" srcId="{A7B4FE40-61E3-42CC-B982-4BB71533DAC9}" destId="{BA643976-0712-40A0-B5D1-54D431CC0220}" srcOrd="1" destOrd="0" presId="urn:microsoft.com/office/officeart/2008/layout/HorizontalMultiLevelHierarchy"/>
    <dgm:cxn modelId="{45A6868D-CE40-4E6F-A9EF-496200C39BA9}" type="presParOf" srcId="{D7776784-3004-4430-BDA5-0B27644250A8}" destId="{D54FF40C-24F9-445E-ACE3-22B248239B64}" srcOrd="4" destOrd="0" presId="urn:microsoft.com/office/officeart/2008/layout/HorizontalMultiLevelHierarchy"/>
    <dgm:cxn modelId="{E0724E2B-F558-444D-98B8-0226BA9592D2}" type="presParOf" srcId="{D54FF40C-24F9-445E-ACE3-22B248239B64}" destId="{6062FEE8-3896-4980-A39C-603C7DD0F114}" srcOrd="0" destOrd="0" presId="urn:microsoft.com/office/officeart/2008/layout/HorizontalMultiLevelHierarchy"/>
    <dgm:cxn modelId="{0B6FD404-4CB1-4C7B-83CC-151230D0A3E2}" type="presParOf" srcId="{D7776784-3004-4430-BDA5-0B27644250A8}" destId="{D807C289-35D3-4C53-8F11-939F6987BB28}" srcOrd="5" destOrd="0" presId="urn:microsoft.com/office/officeart/2008/layout/HorizontalMultiLevelHierarchy"/>
    <dgm:cxn modelId="{F7D315AA-DE93-4863-8139-65C4C002A260}" type="presParOf" srcId="{D807C289-35D3-4C53-8F11-939F6987BB28}" destId="{38D27017-11E4-4D39-AFBA-D44A9262FAA8}" srcOrd="0" destOrd="0" presId="urn:microsoft.com/office/officeart/2008/layout/HorizontalMultiLevelHierarchy"/>
    <dgm:cxn modelId="{1473DB89-A4F4-4CE9-AFE5-AB03DF406373}" type="presParOf" srcId="{D807C289-35D3-4C53-8F11-939F6987BB28}" destId="{7772E86C-AB15-4947-A650-FABA539472F3}"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FA05C97-615E-4F19-8C64-86F4BE5614CE}" type="doc">
      <dgm:prSet loTypeId="urn:microsoft.com/office/officeart/2008/layout/HorizontalMultiLevelHierarchy" loCatId="hierarchy" qsTypeId="urn:microsoft.com/office/officeart/2005/8/quickstyle/simple5" qsCatId="simple" csTypeId="urn:microsoft.com/office/officeart/2005/8/colors/colorful1" csCatId="colorful" phldr="1"/>
      <dgm:spPr/>
      <dgm:t>
        <a:bodyPr/>
        <a:lstStyle/>
        <a:p>
          <a:endParaRPr lang="en-US"/>
        </a:p>
      </dgm:t>
    </dgm:pt>
    <dgm:pt modelId="{6C3F64D0-7ABB-4FE9-BCB7-325706740F8D}">
      <dgm:prSet phldrT="[Text]"/>
      <dgm:spPr/>
      <dgm:t>
        <a:bodyPr/>
        <a:lstStyle/>
        <a:p>
          <a:r>
            <a:rPr lang="en-US"/>
            <a:t>Transfer Risk</a:t>
          </a:r>
        </a:p>
      </dgm:t>
    </dgm:pt>
    <dgm:pt modelId="{9B14F3C8-55F5-43F2-8E44-AC63C8FB1493}" type="parTrans" cxnId="{B27351BB-D557-459D-A4F3-0F252C226518}">
      <dgm:prSet/>
      <dgm:spPr/>
      <dgm:t>
        <a:bodyPr/>
        <a:lstStyle/>
        <a:p>
          <a:endParaRPr lang="en-US"/>
        </a:p>
      </dgm:t>
    </dgm:pt>
    <dgm:pt modelId="{3C600AC5-02B7-4CE4-A2DE-2660BA7ED05A}" type="sibTrans" cxnId="{B27351BB-D557-459D-A4F3-0F252C226518}">
      <dgm:prSet/>
      <dgm:spPr/>
      <dgm:t>
        <a:bodyPr/>
        <a:lstStyle/>
        <a:p>
          <a:endParaRPr lang="en-US"/>
        </a:p>
      </dgm:t>
    </dgm:pt>
    <dgm:pt modelId="{E653AA9D-5B03-4B0E-8C75-FCC709DBF011}">
      <dgm:prSet phldrT="[Text]"/>
      <dgm:spPr/>
      <dgm:t>
        <a:bodyPr/>
        <a:lstStyle/>
        <a:p>
          <a:r>
            <a:rPr lang="en-US" dirty="0"/>
            <a:t>Insurance</a:t>
          </a:r>
        </a:p>
      </dgm:t>
    </dgm:pt>
    <dgm:pt modelId="{EBB5CC53-0F5F-42B0-8451-098E648EAC77}" type="parTrans" cxnId="{33F47921-D3FD-49B1-9C46-59AEC6D22CDE}">
      <dgm:prSet/>
      <dgm:spPr/>
      <dgm:t>
        <a:bodyPr/>
        <a:lstStyle/>
        <a:p>
          <a:endParaRPr lang="en-US"/>
        </a:p>
      </dgm:t>
    </dgm:pt>
    <dgm:pt modelId="{43BFD6E0-29A8-49E1-9930-7A968A045D85}" type="sibTrans" cxnId="{33F47921-D3FD-49B1-9C46-59AEC6D22CDE}">
      <dgm:prSet/>
      <dgm:spPr/>
      <dgm:t>
        <a:bodyPr/>
        <a:lstStyle/>
        <a:p>
          <a:endParaRPr lang="en-US"/>
        </a:p>
      </dgm:t>
    </dgm:pt>
    <dgm:pt modelId="{01A8154F-BDFA-4BB9-9183-38DAA277A7A0}">
      <dgm:prSet phldrT="[Text]"/>
      <dgm:spPr/>
      <dgm:t>
        <a:bodyPr/>
        <a:lstStyle/>
        <a:p>
          <a:r>
            <a:rPr lang="en-US"/>
            <a:t>Contracts</a:t>
          </a:r>
        </a:p>
      </dgm:t>
    </dgm:pt>
    <dgm:pt modelId="{FD674DD5-0A61-461A-824C-7832DCBC24DC}" type="parTrans" cxnId="{C296C194-511A-4E73-B5B1-7B46EB3EC036}">
      <dgm:prSet/>
      <dgm:spPr/>
      <dgm:t>
        <a:bodyPr/>
        <a:lstStyle/>
        <a:p>
          <a:endParaRPr lang="en-US"/>
        </a:p>
      </dgm:t>
    </dgm:pt>
    <dgm:pt modelId="{728CC891-E99F-4F24-B4A9-E57DFC6DA7D3}" type="sibTrans" cxnId="{C296C194-511A-4E73-B5B1-7B46EB3EC036}">
      <dgm:prSet/>
      <dgm:spPr/>
      <dgm:t>
        <a:bodyPr/>
        <a:lstStyle/>
        <a:p>
          <a:endParaRPr lang="en-US"/>
        </a:p>
      </dgm:t>
    </dgm:pt>
    <dgm:pt modelId="{2E36A22E-F2B1-4400-ABF6-E4F76D394BD4}">
      <dgm:prSet phldrT="[Text]"/>
      <dgm:spPr/>
      <dgm:t>
        <a:bodyPr/>
        <a:lstStyle/>
        <a:p>
          <a:r>
            <a:rPr lang="en-US" dirty="0"/>
            <a:t>Hedging</a:t>
          </a:r>
        </a:p>
      </dgm:t>
    </dgm:pt>
    <dgm:pt modelId="{FE34569F-3690-4159-9051-DDFEBC2780B0}" type="parTrans" cxnId="{E7ADDF24-CE4A-40AB-BE4B-AEBB5AA45ED5}">
      <dgm:prSet/>
      <dgm:spPr/>
      <dgm:t>
        <a:bodyPr/>
        <a:lstStyle/>
        <a:p>
          <a:endParaRPr lang="en-US"/>
        </a:p>
      </dgm:t>
    </dgm:pt>
    <dgm:pt modelId="{53BF90B7-EE85-4CC8-A913-D1BDCB34E497}" type="sibTrans" cxnId="{E7ADDF24-CE4A-40AB-BE4B-AEBB5AA45ED5}">
      <dgm:prSet/>
      <dgm:spPr/>
      <dgm:t>
        <a:bodyPr/>
        <a:lstStyle/>
        <a:p>
          <a:endParaRPr lang="en-US"/>
        </a:p>
      </dgm:t>
    </dgm:pt>
    <dgm:pt modelId="{2D39F5E8-3410-48A1-A7EC-38AE0D6F250B}" type="pres">
      <dgm:prSet presAssocID="{9FA05C97-615E-4F19-8C64-86F4BE5614CE}" presName="Name0" presStyleCnt="0">
        <dgm:presLayoutVars>
          <dgm:chPref val="1"/>
          <dgm:dir/>
          <dgm:animOne val="branch"/>
          <dgm:animLvl val="lvl"/>
          <dgm:resizeHandles val="exact"/>
        </dgm:presLayoutVars>
      </dgm:prSet>
      <dgm:spPr/>
    </dgm:pt>
    <dgm:pt modelId="{BEFD878F-4D9E-4A0D-B197-349CBE5833EF}" type="pres">
      <dgm:prSet presAssocID="{6C3F64D0-7ABB-4FE9-BCB7-325706740F8D}" presName="root1" presStyleCnt="0"/>
      <dgm:spPr/>
    </dgm:pt>
    <dgm:pt modelId="{0F8CFD48-0696-4BEA-A929-76296C25083C}" type="pres">
      <dgm:prSet presAssocID="{6C3F64D0-7ABB-4FE9-BCB7-325706740F8D}" presName="LevelOneTextNode" presStyleLbl="node0" presStyleIdx="0" presStyleCnt="1">
        <dgm:presLayoutVars>
          <dgm:chPref val="3"/>
        </dgm:presLayoutVars>
      </dgm:prSet>
      <dgm:spPr/>
    </dgm:pt>
    <dgm:pt modelId="{D7776784-3004-4430-BDA5-0B27644250A8}" type="pres">
      <dgm:prSet presAssocID="{6C3F64D0-7ABB-4FE9-BCB7-325706740F8D}" presName="level2hierChild" presStyleCnt="0"/>
      <dgm:spPr/>
    </dgm:pt>
    <dgm:pt modelId="{E64BE521-2600-4D05-9FCA-1CCBD04DE728}" type="pres">
      <dgm:prSet presAssocID="{EBB5CC53-0F5F-42B0-8451-098E648EAC77}" presName="conn2-1" presStyleLbl="parChTrans1D2" presStyleIdx="0" presStyleCnt="3"/>
      <dgm:spPr/>
    </dgm:pt>
    <dgm:pt modelId="{2F8366EB-31AD-4A55-BB46-BBA4BB330209}" type="pres">
      <dgm:prSet presAssocID="{EBB5CC53-0F5F-42B0-8451-098E648EAC77}" presName="connTx" presStyleLbl="parChTrans1D2" presStyleIdx="0" presStyleCnt="3"/>
      <dgm:spPr/>
    </dgm:pt>
    <dgm:pt modelId="{C68C6AA4-6014-4DA4-8BBE-AD7C226E6BF8}" type="pres">
      <dgm:prSet presAssocID="{E653AA9D-5B03-4B0E-8C75-FCC709DBF011}" presName="root2" presStyleCnt="0"/>
      <dgm:spPr/>
    </dgm:pt>
    <dgm:pt modelId="{21EFB477-7AB8-490C-A0F3-2DE9C65B86E5}" type="pres">
      <dgm:prSet presAssocID="{E653AA9D-5B03-4B0E-8C75-FCC709DBF011}" presName="LevelTwoTextNode" presStyleLbl="node2" presStyleIdx="0" presStyleCnt="3">
        <dgm:presLayoutVars>
          <dgm:chPref val="3"/>
        </dgm:presLayoutVars>
      </dgm:prSet>
      <dgm:spPr/>
    </dgm:pt>
    <dgm:pt modelId="{64D3E1A7-1DAB-410C-8285-2321A1BD12D1}" type="pres">
      <dgm:prSet presAssocID="{E653AA9D-5B03-4B0E-8C75-FCC709DBF011}" presName="level3hierChild" presStyleCnt="0"/>
      <dgm:spPr/>
    </dgm:pt>
    <dgm:pt modelId="{0EB60A31-B6A7-42CD-B326-634C091D2E06}" type="pres">
      <dgm:prSet presAssocID="{FD674DD5-0A61-461A-824C-7832DCBC24DC}" presName="conn2-1" presStyleLbl="parChTrans1D2" presStyleIdx="1" presStyleCnt="3"/>
      <dgm:spPr/>
    </dgm:pt>
    <dgm:pt modelId="{A60C4EB0-11D3-46C1-BC5F-519B0B757144}" type="pres">
      <dgm:prSet presAssocID="{FD674DD5-0A61-461A-824C-7832DCBC24DC}" presName="connTx" presStyleLbl="parChTrans1D2" presStyleIdx="1" presStyleCnt="3"/>
      <dgm:spPr/>
    </dgm:pt>
    <dgm:pt modelId="{A7B4FE40-61E3-42CC-B982-4BB71533DAC9}" type="pres">
      <dgm:prSet presAssocID="{01A8154F-BDFA-4BB9-9183-38DAA277A7A0}" presName="root2" presStyleCnt="0"/>
      <dgm:spPr/>
    </dgm:pt>
    <dgm:pt modelId="{EE534445-FA3E-4BE7-8B2D-093E53D90A17}" type="pres">
      <dgm:prSet presAssocID="{01A8154F-BDFA-4BB9-9183-38DAA277A7A0}" presName="LevelTwoTextNode" presStyleLbl="node2" presStyleIdx="1" presStyleCnt="3">
        <dgm:presLayoutVars>
          <dgm:chPref val="3"/>
        </dgm:presLayoutVars>
      </dgm:prSet>
      <dgm:spPr/>
    </dgm:pt>
    <dgm:pt modelId="{BA643976-0712-40A0-B5D1-54D431CC0220}" type="pres">
      <dgm:prSet presAssocID="{01A8154F-BDFA-4BB9-9183-38DAA277A7A0}" presName="level3hierChild" presStyleCnt="0"/>
      <dgm:spPr/>
    </dgm:pt>
    <dgm:pt modelId="{D54FF40C-24F9-445E-ACE3-22B248239B64}" type="pres">
      <dgm:prSet presAssocID="{FE34569F-3690-4159-9051-DDFEBC2780B0}" presName="conn2-1" presStyleLbl="parChTrans1D2" presStyleIdx="2" presStyleCnt="3"/>
      <dgm:spPr/>
    </dgm:pt>
    <dgm:pt modelId="{6062FEE8-3896-4980-A39C-603C7DD0F114}" type="pres">
      <dgm:prSet presAssocID="{FE34569F-3690-4159-9051-DDFEBC2780B0}" presName="connTx" presStyleLbl="parChTrans1D2" presStyleIdx="2" presStyleCnt="3"/>
      <dgm:spPr/>
    </dgm:pt>
    <dgm:pt modelId="{D807C289-35D3-4C53-8F11-939F6987BB28}" type="pres">
      <dgm:prSet presAssocID="{2E36A22E-F2B1-4400-ABF6-E4F76D394BD4}" presName="root2" presStyleCnt="0"/>
      <dgm:spPr/>
    </dgm:pt>
    <dgm:pt modelId="{38D27017-11E4-4D39-AFBA-D44A9262FAA8}" type="pres">
      <dgm:prSet presAssocID="{2E36A22E-F2B1-4400-ABF6-E4F76D394BD4}" presName="LevelTwoTextNode" presStyleLbl="node2" presStyleIdx="2" presStyleCnt="3">
        <dgm:presLayoutVars>
          <dgm:chPref val="3"/>
        </dgm:presLayoutVars>
      </dgm:prSet>
      <dgm:spPr/>
    </dgm:pt>
    <dgm:pt modelId="{7772E86C-AB15-4947-A650-FABA539472F3}" type="pres">
      <dgm:prSet presAssocID="{2E36A22E-F2B1-4400-ABF6-E4F76D394BD4}" presName="level3hierChild" presStyleCnt="0"/>
      <dgm:spPr/>
    </dgm:pt>
  </dgm:ptLst>
  <dgm:cxnLst>
    <dgm:cxn modelId="{E3F40E03-EF1C-455D-9DD0-15B2704D61FE}" type="presOf" srcId="{01A8154F-BDFA-4BB9-9183-38DAA277A7A0}" destId="{EE534445-FA3E-4BE7-8B2D-093E53D90A17}" srcOrd="0" destOrd="0" presId="urn:microsoft.com/office/officeart/2008/layout/HorizontalMultiLevelHierarchy"/>
    <dgm:cxn modelId="{C951F913-18CD-435A-B78F-F055AECA0B5D}" type="presOf" srcId="{EBB5CC53-0F5F-42B0-8451-098E648EAC77}" destId="{2F8366EB-31AD-4A55-BB46-BBA4BB330209}" srcOrd="1" destOrd="0" presId="urn:microsoft.com/office/officeart/2008/layout/HorizontalMultiLevelHierarchy"/>
    <dgm:cxn modelId="{33F47921-D3FD-49B1-9C46-59AEC6D22CDE}" srcId="{6C3F64D0-7ABB-4FE9-BCB7-325706740F8D}" destId="{E653AA9D-5B03-4B0E-8C75-FCC709DBF011}" srcOrd="0" destOrd="0" parTransId="{EBB5CC53-0F5F-42B0-8451-098E648EAC77}" sibTransId="{43BFD6E0-29A8-49E1-9930-7A968A045D85}"/>
    <dgm:cxn modelId="{E7ADDF24-CE4A-40AB-BE4B-AEBB5AA45ED5}" srcId="{6C3F64D0-7ABB-4FE9-BCB7-325706740F8D}" destId="{2E36A22E-F2B1-4400-ABF6-E4F76D394BD4}" srcOrd="2" destOrd="0" parTransId="{FE34569F-3690-4159-9051-DDFEBC2780B0}" sibTransId="{53BF90B7-EE85-4CC8-A913-D1BDCB34E497}"/>
    <dgm:cxn modelId="{F222D92C-4A2E-4534-8CB0-EE5C2D36C5C4}" type="presOf" srcId="{2E36A22E-F2B1-4400-ABF6-E4F76D394BD4}" destId="{38D27017-11E4-4D39-AFBA-D44A9262FAA8}" srcOrd="0" destOrd="0" presId="urn:microsoft.com/office/officeart/2008/layout/HorizontalMultiLevelHierarchy"/>
    <dgm:cxn modelId="{E53ED377-9722-4754-A619-ADA7D19F1AB4}" type="presOf" srcId="{FD674DD5-0A61-461A-824C-7832DCBC24DC}" destId="{0EB60A31-B6A7-42CD-B326-634C091D2E06}" srcOrd="0" destOrd="0" presId="urn:microsoft.com/office/officeart/2008/layout/HorizontalMultiLevelHierarchy"/>
    <dgm:cxn modelId="{873F137B-1A46-4E84-9D94-D0860E1C0E33}" type="presOf" srcId="{FD674DD5-0A61-461A-824C-7832DCBC24DC}" destId="{A60C4EB0-11D3-46C1-BC5F-519B0B757144}" srcOrd="1" destOrd="0" presId="urn:microsoft.com/office/officeart/2008/layout/HorizontalMultiLevelHierarchy"/>
    <dgm:cxn modelId="{C296C194-511A-4E73-B5B1-7B46EB3EC036}" srcId="{6C3F64D0-7ABB-4FE9-BCB7-325706740F8D}" destId="{01A8154F-BDFA-4BB9-9183-38DAA277A7A0}" srcOrd="1" destOrd="0" parTransId="{FD674DD5-0A61-461A-824C-7832DCBC24DC}" sibTransId="{728CC891-E99F-4F24-B4A9-E57DFC6DA7D3}"/>
    <dgm:cxn modelId="{BC919697-A52E-423A-AC22-990BAC09F936}" type="presOf" srcId="{EBB5CC53-0F5F-42B0-8451-098E648EAC77}" destId="{E64BE521-2600-4D05-9FCA-1CCBD04DE728}" srcOrd="0" destOrd="0" presId="urn:microsoft.com/office/officeart/2008/layout/HorizontalMultiLevelHierarchy"/>
    <dgm:cxn modelId="{BEDF4B98-C1C8-4AE5-AE40-C3EB14339116}" type="presOf" srcId="{FE34569F-3690-4159-9051-DDFEBC2780B0}" destId="{D54FF40C-24F9-445E-ACE3-22B248239B64}" srcOrd="0" destOrd="0" presId="urn:microsoft.com/office/officeart/2008/layout/HorizontalMultiLevelHierarchy"/>
    <dgm:cxn modelId="{7E969F9D-B54F-4326-9F14-E010C491F2E7}" type="presOf" srcId="{E653AA9D-5B03-4B0E-8C75-FCC709DBF011}" destId="{21EFB477-7AB8-490C-A0F3-2DE9C65B86E5}" srcOrd="0" destOrd="0" presId="urn:microsoft.com/office/officeart/2008/layout/HorizontalMultiLevelHierarchy"/>
    <dgm:cxn modelId="{B27351BB-D557-459D-A4F3-0F252C226518}" srcId="{9FA05C97-615E-4F19-8C64-86F4BE5614CE}" destId="{6C3F64D0-7ABB-4FE9-BCB7-325706740F8D}" srcOrd="0" destOrd="0" parTransId="{9B14F3C8-55F5-43F2-8E44-AC63C8FB1493}" sibTransId="{3C600AC5-02B7-4CE4-A2DE-2660BA7ED05A}"/>
    <dgm:cxn modelId="{66F4E1D6-21B8-44F5-BEE1-511A3C4F0EE2}" type="presOf" srcId="{6C3F64D0-7ABB-4FE9-BCB7-325706740F8D}" destId="{0F8CFD48-0696-4BEA-A929-76296C25083C}" srcOrd="0" destOrd="0" presId="urn:microsoft.com/office/officeart/2008/layout/HorizontalMultiLevelHierarchy"/>
    <dgm:cxn modelId="{BC5E97EB-E297-4690-A635-272B8B76BAEE}" type="presOf" srcId="{FE34569F-3690-4159-9051-DDFEBC2780B0}" destId="{6062FEE8-3896-4980-A39C-603C7DD0F114}" srcOrd="1" destOrd="0" presId="urn:microsoft.com/office/officeart/2008/layout/HorizontalMultiLevelHierarchy"/>
    <dgm:cxn modelId="{51B10EF2-869F-409B-AED1-5EFFF0EC9F50}" type="presOf" srcId="{9FA05C97-615E-4F19-8C64-86F4BE5614CE}" destId="{2D39F5E8-3410-48A1-A7EC-38AE0D6F250B}" srcOrd="0" destOrd="0" presId="urn:microsoft.com/office/officeart/2008/layout/HorizontalMultiLevelHierarchy"/>
    <dgm:cxn modelId="{E9D82B17-83C1-4D46-A6F9-0F5FC19DEC8C}" type="presParOf" srcId="{2D39F5E8-3410-48A1-A7EC-38AE0D6F250B}" destId="{BEFD878F-4D9E-4A0D-B197-349CBE5833EF}" srcOrd="0" destOrd="0" presId="urn:microsoft.com/office/officeart/2008/layout/HorizontalMultiLevelHierarchy"/>
    <dgm:cxn modelId="{725F8B57-6F64-4015-A391-A4FCA620E1E8}" type="presParOf" srcId="{BEFD878F-4D9E-4A0D-B197-349CBE5833EF}" destId="{0F8CFD48-0696-4BEA-A929-76296C25083C}" srcOrd="0" destOrd="0" presId="urn:microsoft.com/office/officeart/2008/layout/HorizontalMultiLevelHierarchy"/>
    <dgm:cxn modelId="{865CA951-1DC4-4DBA-A0EF-65FA7FF847CE}" type="presParOf" srcId="{BEFD878F-4D9E-4A0D-B197-349CBE5833EF}" destId="{D7776784-3004-4430-BDA5-0B27644250A8}" srcOrd="1" destOrd="0" presId="urn:microsoft.com/office/officeart/2008/layout/HorizontalMultiLevelHierarchy"/>
    <dgm:cxn modelId="{26C30508-EEAA-47AD-928D-FB0B81D1097D}" type="presParOf" srcId="{D7776784-3004-4430-BDA5-0B27644250A8}" destId="{E64BE521-2600-4D05-9FCA-1CCBD04DE728}" srcOrd="0" destOrd="0" presId="urn:microsoft.com/office/officeart/2008/layout/HorizontalMultiLevelHierarchy"/>
    <dgm:cxn modelId="{CE82C4B6-400A-40CA-9796-0B15553E9162}" type="presParOf" srcId="{E64BE521-2600-4D05-9FCA-1CCBD04DE728}" destId="{2F8366EB-31AD-4A55-BB46-BBA4BB330209}" srcOrd="0" destOrd="0" presId="urn:microsoft.com/office/officeart/2008/layout/HorizontalMultiLevelHierarchy"/>
    <dgm:cxn modelId="{E9FDA78E-6340-4DFC-A4DC-1798DDCF42A3}" type="presParOf" srcId="{D7776784-3004-4430-BDA5-0B27644250A8}" destId="{C68C6AA4-6014-4DA4-8BBE-AD7C226E6BF8}" srcOrd="1" destOrd="0" presId="urn:microsoft.com/office/officeart/2008/layout/HorizontalMultiLevelHierarchy"/>
    <dgm:cxn modelId="{19941E0C-032A-4354-BD5A-5D99A12A3262}" type="presParOf" srcId="{C68C6AA4-6014-4DA4-8BBE-AD7C226E6BF8}" destId="{21EFB477-7AB8-490C-A0F3-2DE9C65B86E5}" srcOrd="0" destOrd="0" presId="urn:microsoft.com/office/officeart/2008/layout/HorizontalMultiLevelHierarchy"/>
    <dgm:cxn modelId="{122EC760-F6FF-4F5A-ADC4-227D31120733}" type="presParOf" srcId="{C68C6AA4-6014-4DA4-8BBE-AD7C226E6BF8}" destId="{64D3E1A7-1DAB-410C-8285-2321A1BD12D1}" srcOrd="1" destOrd="0" presId="urn:microsoft.com/office/officeart/2008/layout/HorizontalMultiLevelHierarchy"/>
    <dgm:cxn modelId="{2B9B66DB-02D2-4E67-8CC2-AF0855CBA19C}" type="presParOf" srcId="{D7776784-3004-4430-BDA5-0B27644250A8}" destId="{0EB60A31-B6A7-42CD-B326-634C091D2E06}" srcOrd="2" destOrd="0" presId="urn:microsoft.com/office/officeart/2008/layout/HorizontalMultiLevelHierarchy"/>
    <dgm:cxn modelId="{22E02DC6-BD60-4410-9E4D-71E7A4CD2EC2}" type="presParOf" srcId="{0EB60A31-B6A7-42CD-B326-634C091D2E06}" destId="{A60C4EB0-11D3-46C1-BC5F-519B0B757144}" srcOrd="0" destOrd="0" presId="urn:microsoft.com/office/officeart/2008/layout/HorizontalMultiLevelHierarchy"/>
    <dgm:cxn modelId="{A2E214A8-2979-4CFB-BD59-3506349B30C0}" type="presParOf" srcId="{D7776784-3004-4430-BDA5-0B27644250A8}" destId="{A7B4FE40-61E3-42CC-B982-4BB71533DAC9}" srcOrd="3" destOrd="0" presId="urn:microsoft.com/office/officeart/2008/layout/HorizontalMultiLevelHierarchy"/>
    <dgm:cxn modelId="{26D901BC-7291-4C0C-9631-6E53D1F77CC4}" type="presParOf" srcId="{A7B4FE40-61E3-42CC-B982-4BB71533DAC9}" destId="{EE534445-FA3E-4BE7-8B2D-093E53D90A17}" srcOrd="0" destOrd="0" presId="urn:microsoft.com/office/officeart/2008/layout/HorizontalMultiLevelHierarchy"/>
    <dgm:cxn modelId="{F6113F87-756A-4F79-9AAE-43D51E18CABC}" type="presParOf" srcId="{A7B4FE40-61E3-42CC-B982-4BB71533DAC9}" destId="{BA643976-0712-40A0-B5D1-54D431CC0220}" srcOrd="1" destOrd="0" presId="urn:microsoft.com/office/officeart/2008/layout/HorizontalMultiLevelHierarchy"/>
    <dgm:cxn modelId="{45A6868D-CE40-4E6F-A9EF-496200C39BA9}" type="presParOf" srcId="{D7776784-3004-4430-BDA5-0B27644250A8}" destId="{D54FF40C-24F9-445E-ACE3-22B248239B64}" srcOrd="4" destOrd="0" presId="urn:microsoft.com/office/officeart/2008/layout/HorizontalMultiLevelHierarchy"/>
    <dgm:cxn modelId="{E0724E2B-F558-444D-98B8-0226BA9592D2}" type="presParOf" srcId="{D54FF40C-24F9-445E-ACE3-22B248239B64}" destId="{6062FEE8-3896-4980-A39C-603C7DD0F114}" srcOrd="0" destOrd="0" presId="urn:microsoft.com/office/officeart/2008/layout/HorizontalMultiLevelHierarchy"/>
    <dgm:cxn modelId="{0B6FD404-4CB1-4C7B-83CC-151230D0A3E2}" type="presParOf" srcId="{D7776784-3004-4430-BDA5-0B27644250A8}" destId="{D807C289-35D3-4C53-8F11-939F6987BB28}" srcOrd="5" destOrd="0" presId="urn:microsoft.com/office/officeart/2008/layout/HorizontalMultiLevelHierarchy"/>
    <dgm:cxn modelId="{F7D315AA-DE93-4863-8139-65C4C002A260}" type="presParOf" srcId="{D807C289-35D3-4C53-8F11-939F6987BB28}" destId="{38D27017-11E4-4D39-AFBA-D44A9262FAA8}" srcOrd="0" destOrd="0" presId="urn:microsoft.com/office/officeart/2008/layout/HorizontalMultiLevelHierarchy"/>
    <dgm:cxn modelId="{1473DB89-A4F4-4CE9-AFE5-AB03DF406373}" type="presParOf" srcId="{D807C289-35D3-4C53-8F11-939F6987BB28}" destId="{7772E86C-AB15-4947-A650-FABA539472F3}"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FA05C97-615E-4F19-8C64-86F4BE5614CE}" type="doc">
      <dgm:prSet loTypeId="urn:microsoft.com/office/officeart/2008/layout/HorizontalMultiLevelHierarchy" loCatId="hierarchy" qsTypeId="urn:microsoft.com/office/officeart/2005/8/quickstyle/simple5" qsCatId="simple" csTypeId="urn:microsoft.com/office/officeart/2005/8/colors/colorful1" csCatId="colorful" phldr="1"/>
      <dgm:spPr/>
      <dgm:t>
        <a:bodyPr/>
        <a:lstStyle/>
        <a:p>
          <a:endParaRPr lang="en-US"/>
        </a:p>
      </dgm:t>
    </dgm:pt>
    <dgm:pt modelId="{6C3F64D0-7ABB-4FE9-BCB7-325706740F8D}">
      <dgm:prSet phldrT="[Text]"/>
      <dgm:spPr/>
      <dgm:t>
        <a:bodyPr/>
        <a:lstStyle/>
        <a:p>
          <a:r>
            <a:rPr lang="en-US" dirty="0"/>
            <a:t>Transfer Risk</a:t>
          </a:r>
        </a:p>
      </dgm:t>
    </dgm:pt>
    <dgm:pt modelId="{9B14F3C8-55F5-43F2-8E44-AC63C8FB1493}" type="parTrans" cxnId="{B27351BB-D557-459D-A4F3-0F252C226518}">
      <dgm:prSet/>
      <dgm:spPr/>
      <dgm:t>
        <a:bodyPr/>
        <a:lstStyle/>
        <a:p>
          <a:endParaRPr lang="en-US"/>
        </a:p>
      </dgm:t>
    </dgm:pt>
    <dgm:pt modelId="{3C600AC5-02B7-4CE4-A2DE-2660BA7ED05A}" type="sibTrans" cxnId="{B27351BB-D557-459D-A4F3-0F252C226518}">
      <dgm:prSet/>
      <dgm:spPr/>
      <dgm:t>
        <a:bodyPr/>
        <a:lstStyle/>
        <a:p>
          <a:endParaRPr lang="en-US"/>
        </a:p>
      </dgm:t>
    </dgm:pt>
    <dgm:pt modelId="{E653AA9D-5B03-4B0E-8C75-FCC709DBF011}">
      <dgm:prSet phldrT="[Text]"/>
      <dgm:spPr/>
      <dgm:t>
        <a:bodyPr/>
        <a:lstStyle/>
        <a:p>
          <a:r>
            <a:rPr lang="en-US"/>
            <a:t>Insurance</a:t>
          </a:r>
        </a:p>
      </dgm:t>
    </dgm:pt>
    <dgm:pt modelId="{EBB5CC53-0F5F-42B0-8451-098E648EAC77}" type="parTrans" cxnId="{33F47921-D3FD-49B1-9C46-59AEC6D22CDE}">
      <dgm:prSet/>
      <dgm:spPr/>
      <dgm:t>
        <a:bodyPr/>
        <a:lstStyle/>
        <a:p>
          <a:endParaRPr lang="en-US"/>
        </a:p>
      </dgm:t>
    </dgm:pt>
    <dgm:pt modelId="{43BFD6E0-29A8-49E1-9930-7A968A045D85}" type="sibTrans" cxnId="{33F47921-D3FD-49B1-9C46-59AEC6D22CDE}">
      <dgm:prSet/>
      <dgm:spPr/>
      <dgm:t>
        <a:bodyPr/>
        <a:lstStyle/>
        <a:p>
          <a:endParaRPr lang="en-US"/>
        </a:p>
      </dgm:t>
    </dgm:pt>
    <dgm:pt modelId="{01A8154F-BDFA-4BB9-9183-38DAA277A7A0}">
      <dgm:prSet phldrT="[Text]"/>
      <dgm:spPr/>
      <dgm:t>
        <a:bodyPr/>
        <a:lstStyle/>
        <a:p>
          <a:r>
            <a:rPr lang="en-US" dirty="0"/>
            <a:t>Contracts</a:t>
          </a:r>
        </a:p>
      </dgm:t>
    </dgm:pt>
    <dgm:pt modelId="{FD674DD5-0A61-461A-824C-7832DCBC24DC}" type="parTrans" cxnId="{C296C194-511A-4E73-B5B1-7B46EB3EC036}">
      <dgm:prSet/>
      <dgm:spPr/>
      <dgm:t>
        <a:bodyPr/>
        <a:lstStyle/>
        <a:p>
          <a:endParaRPr lang="en-US"/>
        </a:p>
      </dgm:t>
    </dgm:pt>
    <dgm:pt modelId="{728CC891-E99F-4F24-B4A9-E57DFC6DA7D3}" type="sibTrans" cxnId="{C296C194-511A-4E73-B5B1-7B46EB3EC036}">
      <dgm:prSet/>
      <dgm:spPr/>
      <dgm:t>
        <a:bodyPr/>
        <a:lstStyle/>
        <a:p>
          <a:endParaRPr lang="en-US"/>
        </a:p>
      </dgm:t>
    </dgm:pt>
    <dgm:pt modelId="{2E36A22E-F2B1-4400-ABF6-E4F76D394BD4}">
      <dgm:prSet phldrT="[Text]"/>
      <dgm:spPr/>
      <dgm:t>
        <a:bodyPr/>
        <a:lstStyle/>
        <a:p>
          <a:r>
            <a:rPr lang="en-US" dirty="0"/>
            <a:t>Hedging</a:t>
          </a:r>
        </a:p>
      </dgm:t>
    </dgm:pt>
    <dgm:pt modelId="{FE34569F-3690-4159-9051-DDFEBC2780B0}" type="parTrans" cxnId="{E7ADDF24-CE4A-40AB-BE4B-AEBB5AA45ED5}">
      <dgm:prSet/>
      <dgm:spPr/>
      <dgm:t>
        <a:bodyPr/>
        <a:lstStyle/>
        <a:p>
          <a:endParaRPr lang="en-US"/>
        </a:p>
      </dgm:t>
    </dgm:pt>
    <dgm:pt modelId="{53BF90B7-EE85-4CC8-A913-D1BDCB34E497}" type="sibTrans" cxnId="{E7ADDF24-CE4A-40AB-BE4B-AEBB5AA45ED5}">
      <dgm:prSet/>
      <dgm:spPr/>
      <dgm:t>
        <a:bodyPr/>
        <a:lstStyle/>
        <a:p>
          <a:endParaRPr lang="en-US"/>
        </a:p>
      </dgm:t>
    </dgm:pt>
    <dgm:pt modelId="{2D39F5E8-3410-48A1-A7EC-38AE0D6F250B}" type="pres">
      <dgm:prSet presAssocID="{9FA05C97-615E-4F19-8C64-86F4BE5614CE}" presName="Name0" presStyleCnt="0">
        <dgm:presLayoutVars>
          <dgm:chPref val="1"/>
          <dgm:dir/>
          <dgm:animOne val="branch"/>
          <dgm:animLvl val="lvl"/>
          <dgm:resizeHandles val="exact"/>
        </dgm:presLayoutVars>
      </dgm:prSet>
      <dgm:spPr/>
    </dgm:pt>
    <dgm:pt modelId="{BEFD878F-4D9E-4A0D-B197-349CBE5833EF}" type="pres">
      <dgm:prSet presAssocID="{6C3F64D0-7ABB-4FE9-BCB7-325706740F8D}" presName="root1" presStyleCnt="0"/>
      <dgm:spPr/>
    </dgm:pt>
    <dgm:pt modelId="{0F8CFD48-0696-4BEA-A929-76296C25083C}" type="pres">
      <dgm:prSet presAssocID="{6C3F64D0-7ABB-4FE9-BCB7-325706740F8D}" presName="LevelOneTextNode" presStyleLbl="node0" presStyleIdx="0" presStyleCnt="1">
        <dgm:presLayoutVars>
          <dgm:chPref val="3"/>
        </dgm:presLayoutVars>
      </dgm:prSet>
      <dgm:spPr/>
    </dgm:pt>
    <dgm:pt modelId="{D7776784-3004-4430-BDA5-0B27644250A8}" type="pres">
      <dgm:prSet presAssocID="{6C3F64D0-7ABB-4FE9-BCB7-325706740F8D}" presName="level2hierChild" presStyleCnt="0"/>
      <dgm:spPr/>
    </dgm:pt>
    <dgm:pt modelId="{E64BE521-2600-4D05-9FCA-1CCBD04DE728}" type="pres">
      <dgm:prSet presAssocID="{EBB5CC53-0F5F-42B0-8451-098E648EAC77}" presName="conn2-1" presStyleLbl="parChTrans1D2" presStyleIdx="0" presStyleCnt="3"/>
      <dgm:spPr/>
    </dgm:pt>
    <dgm:pt modelId="{2F8366EB-31AD-4A55-BB46-BBA4BB330209}" type="pres">
      <dgm:prSet presAssocID="{EBB5CC53-0F5F-42B0-8451-098E648EAC77}" presName="connTx" presStyleLbl="parChTrans1D2" presStyleIdx="0" presStyleCnt="3"/>
      <dgm:spPr/>
    </dgm:pt>
    <dgm:pt modelId="{C68C6AA4-6014-4DA4-8BBE-AD7C226E6BF8}" type="pres">
      <dgm:prSet presAssocID="{E653AA9D-5B03-4B0E-8C75-FCC709DBF011}" presName="root2" presStyleCnt="0"/>
      <dgm:spPr/>
    </dgm:pt>
    <dgm:pt modelId="{21EFB477-7AB8-490C-A0F3-2DE9C65B86E5}" type="pres">
      <dgm:prSet presAssocID="{E653AA9D-5B03-4B0E-8C75-FCC709DBF011}" presName="LevelTwoTextNode" presStyleLbl="node2" presStyleIdx="0" presStyleCnt="3">
        <dgm:presLayoutVars>
          <dgm:chPref val="3"/>
        </dgm:presLayoutVars>
      </dgm:prSet>
      <dgm:spPr/>
    </dgm:pt>
    <dgm:pt modelId="{64D3E1A7-1DAB-410C-8285-2321A1BD12D1}" type="pres">
      <dgm:prSet presAssocID="{E653AA9D-5B03-4B0E-8C75-FCC709DBF011}" presName="level3hierChild" presStyleCnt="0"/>
      <dgm:spPr/>
    </dgm:pt>
    <dgm:pt modelId="{0EB60A31-B6A7-42CD-B326-634C091D2E06}" type="pres">
      <dgm:prSet presAssocID="{FD674DD5-0A61-461A-824C-7832DCBC24DC}" presName="conn2-1" presStyleLbl="parChTrans1D2" presStyleIdx="1" presStyleCnt="3"/>
      <dgm:spPr/>
    </dgm:pt>
    <dgm:pt modelId="{A60C4EB0-11D3-46C1-BC5F-519B0B757144}" type="pres">
      <dgm:prSet presAssocID="{FD674DD5-0A61-461A-824C-7832DCBC24DC}" presName="connTx" presStyleLbl="parChTrans1D2" presStyleIdx="1" presStyleCnt="3"/>
      <dgm:spPr/>
    </dgm:pt>
    <dgm:pt modelId="{A7B4FE40-61E3-42CC-B982-4BB71533DAC9}" type="pres">
      <dgm:prSet presAssocID="{01A8154F-BDFA-4BB9-9183-38DAA277A7A0}" presName="root2" presStyleCnt="0"/>
      <dgm:spPr/>
    </dgm:pt>
    <dgm:pt modelId="{EE534445-FA3E-4BE7-8B2D-093E53D90A17}" type="pres">
      <dgm:prSet presAssocID="{01A8154F-BDFA-4BB9-9183-38DAA277A7A0}" presName="LevelTwoTextNode" presStyleLbl="node2" presStyleIdx="1" presStyleCnt="3">
        <dgm:presLayoutVars>
          <dgm:chPref val="3"/>
        </dgm:presLayoutVars>
      </dgm:prSet>
      <dgm:spPr/>
    </dgm:pt>
    <dgm:pt modelId="{BA643976-0712-40A0-B5D1-54D431CC0220}" type="pres">
      <dgm:prSet presAssocID="{01A8154F-BDFA-4BB9-9183-38DAA277A7A0}" presName="level3hierChild" presStyleCnt="0"/>
      <dgm:spPr/>
    </dgm:pt>
    <dgm:pt modelId="{D54FF40C-24F9-445E-ACE3-22B248239B64}" type="pres">
      <dgm:prSet presAssocID="{FE34569F-3690-4159-9051-DDFEBC2780B0}" presName="conn2-1" presStyleLbl="parChTrans1D2" presStyleIdx="2" presStyleCnt="3"/>
      <dgm:spPr/>
    </dgm:pt>
    <dgm:pt modelId="{6062FEE8-3896-4980-A39C-603C7DD0F114}" type="pres">
      <dgm:prSet presAssocID="{FE34569F-3690-4159-9051-DDFEBC2780B0}" presName="connTx" presStyleLbl="parChTrans1D2" presStyleIdx="2" presStyleCnt="3"/>
      <dgm:spPr/>
    </dgm:pt>
    <dgm:pt modelId="{D807C289-35D3-4C53-8F11-939F6987BB28}" type="pres">
      <dgm:prSet presAssocID="{2E36A22E-F2B1-4400-ABF6-E4F76D394BD4}" presName="root2" presStyleCnt="0"/>
      <dgm:spPr/>
    </dgm:pt>
    <dgm:pt modelId="{38D27017-11E4-4D39-AFBA-D44A9262FAA8}" type="pres">
      <dgm:prSet presAssocID="{2E36A22E-F2B1-4400-ABF6-E4F76D394BD4}" presName="LevelTwoTextNode" presStyleLbl="node2" presStyleIdx="2" presStyleCnt="3">
        <dgm:presLayoutVars>
          <dgm:chPref val="3"/>
        </dgm:presLayoutVars>
      </dgm:prSet>
      <dgm:spPr/>
    </dgm:pt>
    <dgm:pt modelId="{7772E86C-AB15-4947-A650-FABA539472F3}" type="pres">
      <dgm:prSet presAssocID="{2E36A22E-F2B1-4400-ABF6-E4F76D394BD4}" presName="level3hierChild" presStyleCnt="0"/>
      <dgm:spPr/>
    </dgm:pt>
  </dgm:ptLst>
  <dgm:cxnLst>
    <dgm:cxn modelId="{E3F40E03-EF1C-455D-9DD0-15B2704D61FE}" type="presOf" srcId="{01A8154F-BDFA-4BB9-9183-38DAA277A7A0}" destId="{EE534445-FA3E-4BE7-8B2D-093E53D90A17}" srcOrd="0" destOrd="0" presId="urn:microsoft.com/office/officeart/2008/layout/HorizontalMultiLevelHierarchy"/>
    <dgm:cxn modelId="{C951F913-18CD-435A-B78F-F055AECA0B5D}" type="presOf" srcId="{EBB5CC53-0F5F-42B0-8451-098E648EAC77}" destId="{2F8366EB-31AD-4A55-BB46-BBA4BB330209}" srcOrd="1" destOrd="0" presId="urn:microsoft.com/office/officeart/2008/layout/HorizontalMultiLevelHierarchy"/>
    <dgm:cxn modelId="{33F47921-D3FD-49B1-9C46-59AEC6D22CDE}" srcId="{6C3F64D0-7ABB-4FE9-BCB7-325706740F8D}" destId="{E653AA9D-5B03-4B0E-8C75-FCC709DBF011}" srcOrd="0" destOrd="0" parTransId="{EBB5CC53-0F5F-42B0-8451-098E648EAC77}" sibTransId="{43BFD6E0-29A8-49E1-9930-7A968A045D85}"/>
    <dgm:cxn modelId="{E7ADDF24-CE4A-40AB-BE4B-AEBB5AA45ED5}" srcId="{6C3F64D0-7ABB-4FE9-BCB7-325706740F8D}" destId="{2E36A22E-F2B1-4400-ABF6-E4F76D394BD4}" srcOrd="2" destOrd="0" parTransId="{FE34569F-3690-4159-9051-DDFEBC2780B0}" sibTransId="{53BF90B7-EE85-4CC8-A913-D1BDCB34E497}"/>
    <dgm:cxn modelId="{F222D92C-4A2E-4534-8CB0-EE5C2D36C5C4}" type="presOf" srcId="{2E36A22E-F2B1-4400-ABF6-E4F76D394BD4}" destId="{38D27017-11E4-4D39-AFBA-D44A9262FAA8}" srcOrd="0" destOrd="0" presId="urn:microsoft.com/office/officeart/2008/layout/HorizontalMultiLevelHierarchy"/>
    <dgm:cxn modelId="{E53ED377-9722-4754-A619-ADA7D19F1AB4}" type="presOf" srcId="{FD674DD5-0A61-461A-824C-7832DCBC24DC}" destId="{0EB60A31-B6A7-42CD-B326-634C091D2E06}" srcOrd="0" destOrd="0" presId="urn:microsoft.com/office/officeart/2008/layout/HorizontalMultiLevelHierarchy"/>
    <dgm:cxn modelId="{873F137B-1A46-4E84-9D94-D0860E1C0E33}" type="presOf" srcId="{FD674DD5-0A61-461A-824C-7832DCBC24DC}" destId="{A60C4EB0-11D3-46C1-BC5F-519B0B757144}" srcOrd="1" destOrd="0" presId="urn:microsoft.com/office/officeart/2008/layout/HorizontalMultiLevelHierarchy"/>
    <dgm:cxn modelId="{C296C194-511A-4E73-B5B1-7B46EB3EC036}" srcId="{6C3F64D0-7ABB-4FE9-BCB7-325706740F8D}" destId="{01A8154F-BDFA-4BB9-9183-38DAA277A7A0}" srcOrd="1" destOrd="0" parTransId="{FD674DD5-0A61-461A-824C-7832DCBC24DC}" sibTransId="{728CC891-E99F-4F24-B4A9-E57DFC6DA7D3}"/>
    <dgm:cxn modelId="{BC919697-A52E-423A-AC22-990BAC09F936}" type="presOf" srcId="{EBB5CC53-0F5F-42B0-8451-098E648EAC77}" destId="{E64BE521-2600-4D05-9FCA-1CCBD04DE728}" srcOrd="0" destOrd="0" presId="urn:microsoft.com/office/officeart/2008/layout/HorizontalMultiLevelHierarchy"/>
    <dgm:cxn modelId="{BEDF4B98-C1C8-4AE5-AE40-C3EB14339116}" type="presOf" srcId="{FE34569F-3690-4159-9051-DDFEBC2780B0}" destId="{D54FF40C-24F9-445E-ACE3-22B248239B64}" srcOrd="0" destOrd="0" presId="urn:microsoft.com/office/officeart/2008/layout/HorizontalMultiLevelHierarchy"/>
    <dgm:cxn modelId="{7E969F9D-B54F-4326-9F14-E010C491F2E7}" type="presOf" srcId="{E653AA9D-5B03-4B0E-8C75-FCC709DBF011}" destId="{21EFB477-7AB8-490C-A0F3-2DE9C65B86E5}" srcOrd="0" destOrd="0" presId="urn:microsoft.com/office/officeart/2008/layout/HorizontalMultiLevelHierarchy"/>
    <dgm:cxn modelId="{B27351BB-D557-459D-A4F3-0F252C226518}" srcId="{9FA05C97-615E-4F19-8C64-86F4BE5614CE}" destId="{6C3F64D0-7ABB-4FE9-BCB7-325706740F8D}" srcOrd="0" destOrd="0" parTransId="{9B14F3C8-55F5-43F2-8E44-AC63C8FB1493}" sibTransId="{3C600AC5-02B7-4CE4-A2DE-2660BA7ED05A}"/>
    <dgm:cxn modelId="{66F4E1D6-21B8-44F5-BEE1-511A3C4F0EE2}" type="presOf" srcId="{6C3F64D0-7ABB-4FE9-BCB7-325706740F8D}" destId="{0F8CFD48-0696-4BEA-A929-76296C25083C}" srcOrd="0" destOrd="0" presId="urn:microsoft.com/office/officeart/2008/layout/HorizontalMultiLevelHierarchy"/>
    <dgm:cxn modelId="{BC5E97EB-E297-4690-A635-272B8B76BAEE}" type="presOf" srcId="{FE34569F-3690-4159-9051-DDFEBC2780B0}" destId="{6062FEE8-3896-4980-A39C-603C7DD0F114}" srcOrd="1" destOrd="0" presId="urn:microsoft.com/office/officeart/2008/layout/HorizontalMultiLevelHierarchy"/>
    <dgm:cxn modelId="{51B10EF2-869F-409B-AED1-5EFFF0EC9F50}" type="presOf" srcId="{9FA05C97-615E-4F19-8C64-86F4BE5614CE}" destId="{2D39F5E8-3410-48A1-A7EC-38AE0D6F250B}" srcOrd="0" destOrd="0" presId="urn:microsoft.com/office/officeart/2008/layout/HorizontalMultiLevelHierarchy"/>
    <dgm:cxn modelId="{E9D82B17-83C1-4D46-A6F9-0F5FC19DEC8C}" type="presParOf" srcId="{2D39F5E8-3410-48A1-A7EC-38AE0D6F250B}" destId="{BEFD878F-4D9E-4A0D-B197-349CBE5833EF}" srcOrd="0" destOrd="0" presId="urn:microsoft.com/office/officeart/2008/layout/HorizontalMultiLevelHierarchy"/>
    <dgm:cxn modelId="{725F8B57-6F64-4015-A391-A4FCA620E1E8}" type="presParOf" srcId="{BEFD878F-4D9E-4A0D-B197-349CBE5833EF}" destId="{0F8CFD48-0696-4BEA-A929-76296C25083C}" srcOrd="0" destOrd="0" presId="urn:microsoft.com/office/officeart/2008/layout/HorizontalMultiLevelHierarchy"/>
    <dgm:cxn modelId="{865CA951-1DC4-4DBA-A0EF-65FA7FF847CE}" type="presParOf" srcId="{BEFD878F-4D9E-4A0D-B197-349CBE5833EF}" destId="{D7776784-3004-4430-BDA5-0B27644250A8}" srcOrd="1" destOrd="0" presId="urn:microsoft.com/office/officeart/2008/layout/HorizontalMultiLevelHierarchy"/>
    <dgm:cxn modelId="{26C30508-EEAA-47AD-928D-FB0B81D1097D}" type="presParOf" srcId="{D7776784-3004-4430-BDA5-0B27644250A8}" destId="{E64BE521-2600-4D05-9FCA-1CCBD04DE728}" srcOrd="0" destOrd="0" presId="urn:microsoft.com/office/officeart/2008/layout/HorizontalMultiLevelHierarchy"/>
    <dgm:cxn modelId="{CE82C4B6-400A-40CA-9796-0B15553E9162}" type="presParOf" srcId="{E64BE521-2600-4D05-9FCA-1CCBD04DE728}" destId="{2F8366EB-31AD-4A55-BB46-BBA4BB330209}" srcOrd="0" destOrd="0" presId="urn:microsoft.com/office/officeart/2008/layout/HorizontalMultiLevelHierarchy"/>
    <dgm:cxn modelId="{E9FDA78E-6340-4DFC-A4DC-1798DDCF42A3}" type="presParOf" srcId="{D7776784-3004-4430-BDA5-0B27644250A8}" destId="{C68C6AA4-6014-4DA4-8BBE-AD7C226E6BF8}" srcOrd="1" destOrd="0" presId="urn:microsoft.com/office/officeart/2008/layout/HorizontalMultiLevelHierarchy"/>
    <dgm:cxn modelId="{19941E0C-032A-4354-BD5A-5D99A12A3262}" type="presParOf" srcId="{C68C6AA4-6014-4DA4-8BBE-AD7C226E6BF8}" destId="{21EFB477-7AB8-490C-A0F3-2DE9C65B86E5}" srcOrd="0" destOrd="0" presId="urn:microsoft.com/office/officeart/2008/layout/HorizontalMultiLevelHierarchy"/>
    <dgm:cxn modelId="{122EC760-F6FF-4F5A-ADC4-227D31120733}" type="presParOf" srcId="{C68C6AA4-6014-4DA4-8BBE-AD7C226E6BF8}" destId="{64D3E1A7-1DAB-410C-8285-2321A1BD12D1}" srcOrd="1" destOrd="0" presId="urn:microsoft.com/office/officeart/2008/layout/HorizontalMultiLevelHierarchy"/>
    <dgm:cxn modelId="{2B9B66DB-02D2-4E67-8CC2-AF0855CBA19C}" type="presParOf" srcId="{D7776784-3004-4430-BDA5-0B27644250A8}" destId="{0EB60A31-B6A7-42CD-B326-634C091D2E06}" srcOrd="2" destOrd="0" presId="urn:microsoft.com/office/officeart/2008/layout/HorizontalMultiLevelHierarchy"/>
    <dgm:cxn modelId="{22E02DC6-BD60-4410-9E4D-71E7A4CD2EC2}" type="presParOf" srcId="{0EB60A31-B6A7-42CD-B326-634C091D2E06}" destId="{A60C4EB0-11D3-46C1-BC5F-519B0B757144}" srcOrd="0" destOrd="0" presId="urn:microsoft.com/office/officeart/2008/layout/HorizontalMultiLevelHierarchy"/>
    <dgm:cxn modelId="{A2E214A8-2979-4CFB-BD59-3506349B30C0}" type="presParOf" srcId="{D7776784-3004-4430-BDA5-0B27644250A8}" destId="{A7B4FE40-61E3-42CC-B982-4BB71533DAC9}" srcOrd="3" destOrd="0" presId="urn:microsoft.com/office/officeart/2008/layout/HorizontalMultiLevelHierarchy"/>
    <dgm:cxn modelId="{26D901BC-7291-4C0C-9631-6E53D1F77CC4}" type="presParOf" srcId="{A7B4FE40-61E3-42CC-B982-4BB71533DAC9}" destId="{EE534445-FA3E-4BE7-8B2D-093E53D90A17}" srcOrd="0" destOrd="0" presId="urn:microsoft.com/office/officeart/2008/layout/HorizontalMultiLevelHierarchy"/>
    <dgm:cxn modelId="{F6113F87-756A-4F79-9AAE-43D51E18CABC}" type="presParOf" srcId="{A7B4FE40-61E3-42CC-B982-4BB71533DAC9}" destId="{BA643976-0712-40A0-B5D1-54D431CC0220}" srcOrd="1" destOrd="0" presId="urn:microsoft.com/office/officeart/2008/layout/HorizontalMultiLevelHierarchy"/>
    <dgm:cxn modelId="{45A6868D-CE40-4E6F-A9EF-496200C39BA9}" type="presParOf" srcId="{D7776784-3004-4430-BDA5-0B27644250A8}" destId="{D54FF40C-24F9-445E-ACE3-22B248239B64}" srcOrd="4" destOrd="0" presId="urn:microsoft.com/office/officeart/2008/layout/HorizontalMultiLevelHierarchy"/>
    <dgm:cxn modelId="{E0724E2B-F558-444D-98B8-0226BA9592D2}" type="presParOf" srcId="{D54FF40C-24F9-445E-ACE3-22B248239B64}" destId="{6062FEE8-3896-4980-A39C-603C7DD0F114}" srcOrd="0" destOrd="0" presId="urn:microsoft.com/office/officeart/2008/layout/HorizontalMultiLevelHierarchy"/>
    <dgm:cxn modelId="{0B6FD404-4CB1-4C7B-83CC-151230D0A3E2}" type="presParOf" srcId="{D7776784-3004-4430-BDA5-0B27644250A8}" destId="{D807C289-35D3-4C53-8F11-939F6987BB28}" srcOrd="5" destOrd="0" presId="urn:microsoft.com/office/officeart/2008/layout/HorizontalMultiLevelHierarchy"/>
    <dgm:cxn modelId="{F7D315AA-DE93-4863-8139-65C4C002A260}" type="presParOf" srcId="{D807C289-35D3-4C53-8F11-939F6987BB28}" destId="{38D27017-11E4-4D39-AFBA-D44A9262FAA8}" srcOrd="0" destOrd="0" presId="urn:microsoft.com/office/officeart/2008/layout/HorizontalMultiLevelHierarchy"/>
    <dgm:cxn modelId="{1473DB89-A4F4-4CE9-AFE5-AB03DF406373}" type="presParOf" srcId="{D807C289-35D3-4C53-8F11-939F6987BB28}" destId="{7772E86C-AB15-4947-A650-FABA539472F3}"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FA05C97-615E-4F19-8C64-86F4BE5614CE}" type="doc">
      <dgm:prSet loTypeId="urn:microsoft.com/office/officeart/2008/layout/HorizontalMultiLevelHierarchy" loCatId="hierarchy" qsTypeId="urn:microsoft.com/office/officeart/2005/8/quickstyle/simple5" qsCatId="simple" csTypeId="urn:microsoft.com/office/officeart/2005/8/colors/colorful1" csCatId="colorful" phldr="1"/>
      <dgm:spPr/>
      <dgm:t>
        <a:bodyPr/>
        <a:lstStyle/>
        <a:p>
          <a:endParaRPr lang="en-US"/>
        </a:p>
      </dgm:t>
    </dgm:pt>
    <dgm:pt modelId="{6C3F64D0-7ABB-4FE9-BCB7-325706740F8D}">
      <dgm:prSet phldrT="[Text]"/>
      <dgm:spPr/>
      <dgm:t>
        <a:bodyPr/>
        <a:lstStyle/>
        <a:p>
          <a:r>
            <a:rPr lang="en-US" dirty="0"/>
            <a:t>Transfer Risk</a:t>
          </a:r>
        </a:p>
      </dgm:t>
    </dgm:pt>
    <dgm:pt modelId="{9B14F3C8-55F5-43F2-8E44-AC63C8FB1493}" type="parTrans" cxnId="{B27351BB-D557-459D-A4F3-0F252C226518}">
      <dgm:prSet/>
      <dgm:spPr/>
      <dgm:t>
        <a:bodyPr/>
        <a:lstStyle/>
        <a:p>
          <a:endParaRPr lang="en-US"/>
        </a:p>
      </dgm:t>
    </dgm:pt>
    <dgm:pt modelId="{3C600AC5-02B7-4CE4-A2DE-2660BA7ED05A}" type="sibTrans" cxnId="{B27351BB-D557-459D-A4F3-0F252C226518}">
      <dgm:prSet/>
      <dgm:spPr/>
      <dgm:t>
        <a:bodyPr/>
        <a:lstStyle/>
        <a:p>
          <a:endParaRPr lang="en-US"/>
        </a:p>
      </dgm:t>
    </dgm:pt>
    <dgm:pt modelId="{E653AA9D-5B03-4B0E-8C75-FCC709DBF011}">
      <dgm:prSet phldrT="[Text]"/>
      <dgm:spPr/>
      <dgm:t>
        <a:bodyPr/>
        <a:lstStyle/>
        <a:p>
          <a:r>
            <a:rPr lang="en-US"/>
            <a:t>Insurance</a:t>
          </a:r>
        </a:p>
      </dgm:t>
    </dgm:pt>
    <dgm:pt modelId="{EBB5CC53-0F5F-42B0-8451-098E648EAC77}" type="parTrans" cxnId="{33F47921-D3FD-49B1-9C46-59AEC6D22CDE}">
      <dgm:prSet/>
      <dgm:spPr/>
      <dgm:t>
        <a:bodyPr/>
        <a:lstStyle/>
        <a:p>
          <a:endParaRPr lang="en-US"/>
        </a:p>
      </dgm:t>
    </dgm:pt>
    <dgm:pt modelId="{43BFD6E0-29A8-49E1-9930-7A968A045D85}" type="sibTrans" cxnId="{33F47921-D3FD-49B1-9C46-59AEC6D22CDE}">
      <dgm:prSet/>
      <dgm:spPr/>
      <dgm:t>
        <a:bodyPr/>
        <a:lstStyle/>
        <a:p>
          <a:endParaRPr lang="en-US"/>
        </a:p>
      </dgm:t>
    </dgm:pt>
    <dgm:pt modelId="{01A8154F-BDFA-4BB9-9183-38DAA277A7A0}">
      <dgm:prSet phldrT="[Text]"/>
      <dgm:spPr/>
      <dgm:t>
        <a:bodyPr/>
        <a:lstStyle/>
        <a:p>
          <a:r>
            <a:rPr lang="en-US"/>
            <a:t>Contracts</a:t>
          </a:r>
        </a:p>
      </dgm:t>
    </dgm:pt>
    <dgm:pt modelId="{FD674DD5-0A61-461A-824C-7832DCBC24DC}" type="parTrans" cxnId="{C296C194-511A-4E73-B5B1-7B46EB3EC036}">
      <dgm:prSet/>
      <dgm:spPr/>
      <dgm:t>
        <a:bodyPr/>
        <a:lstStyle/>
        <a:p>
          <a:endParaRPr lang="en-US"/>
        </a:p>
      </dgm:t>
    </dgm:pt>
    <dgm:pt modelId="{728CC891-E99F-4F24-B4A9-E57DFC6DA7D3}" type="sibTrans" cxnId="{C296C194-511A-4E73-B5B1-7B46EB3EC036}">
      <dgm:prSet/>
      <dgm:spPr/>
      <dgm:t>
        <a:bodyPr/>
        <a:lstStyle/>
        <a:p>
          <a:endParaRPr lang="en-US"/>
        </a:p>
      </dgm:t>
    </dgm:pt>
    <dgm:pt modelId="{2E36A22E-F2B1-4400-ABF6-E4F76D394BD4}">
      <dgm:prSet phldrT="[Text]"/>
      <dgm:spPr/>
      <dgm:t>
        <a:bodyPr/>
        <a:lstStyle/>
        <a:p>
          <a:r>
            <a:rPr lang="en-US" dirty="0"/>
            <a:t>Hedging</a:t>
          </a:r>
        </a:p>
      </dgm:t>
    </dgm:pt>
    <dgm:pt modelId="{FE34569F-3690-4159-9051-DDFEBC2780B0}" type="parTrans" cxnId="{E7ADDF24-CE4A-40AB-BE4B-AEBB5AA45ED5}">
      <dgm:prSet/>
      <dgm:spPr/>
      <dgm:t>
        <a:bodyPr/>
        <a:lstStyle/>
        <a:p>
          <a:endParaRPr lang="en-US"/>
        </a:p>
      </dgm:t>
    </dgm:pt>
    <dgm:pt modelId="{53BF90B7-EE85-4CC8-A913-D1BDCB34E497}" type="sibTrans" cxnId="{E7ADDF24-CE4A-40AB-BE4B-AEBB5AA45ED5}">
      <dgm:prSet/>
      <dgm:spPr/>
      <dgm:t>
        <a:bodyPr/>
        <a:lstStyle/>
        <a:p>
          <a:endParaRPr lang="en-US"/>
        </a:p>
      </dgm:t>
    </dgm:pt>
    <dgm:pt modelId="{2D39F5E8-3410-48A1-A7EC-38AE0D6F250B}" type="pres">
      <dgm:prSet presAssocID="{9FA05C97-615E-4F19-8C64-86F4BE5614CE}" presName="Name0" presStyleCnt="0">
        <dgm:presLayoutVars>
          <dgm:chPref val="1"/>
          <dgm:dir/>
          <dgm:animOne val="branch"/>
          <dgm:animLvl val="lvl"/>
          <dgm:resizeHandles val="exact"/>
        </dgm:presLayoutVars>
      </dgm:prSet>
      <dgm:spPr/>
    </dgm:pt>
    <dgm:pt modelId="{BEFD878F-4D9E-4A0D-B197-349CBE5833EF}" type="pres">
      <dgm:prSet presAssocID="{6C3F64D0-7ABB-4FE9-BCB7-325706740F8D}" presName="root1" presStyleCnt="0"/>
      <dgm:spPr/>
    </dgm:pt>
    <dgm:pt modelId="{0F8CFD48-0696-4BEA-A929-76296C25083C}" type="pres">
      <dgm:prSet presAssocID="{6C3F64D0-7ABB-4FE9-BCB7-325706740F8D}" presName="LevelOneTextNode" presStyleLbl="node0" presStyleIdx="0" presStyleCnt="1">
        <dgm:presLayoutVars>
          <dgm:chPref val="3"/>
        </dgm:presLayoutVars>
      </dgm:prSet>
      <dgm:spPr/>
    </dgm:pt>
    <dgm:pt modelId="{D7776784-3004-4430-BDA5-0B27644250A8}" type="pres">
      <dgm:prSet presAssocID="{6C3F64D0-7ABB-4FE9-BCB7-325706740F8D}" presName="level2hierChild" presStyleCnt="0"/>
      <dgm:spPr/>
    </dgm:pt>
    <dgm:pt modelId="{E64BE521-2600-4D05-9FCA-1CCBD04DE728}" type="pres">
      <dgm:prSet presAssocID="{EBB5CC53-0F5F-42B0-8451-098E648EAC77}" presName="conn2-1" presStyleLbl="parChTrans1D2" presStyleIdx="0" presStyleCnt="3"/>
      <dgm:spPr/>
    </dgm:pt>
    <dgm:pt modelId="{2F8366EB-31AD-4A55-BB46-BBA4BB330209}" type="pres">
      <dgm:prSet presAssocID="{EBB5CC53-0F5F-42B0-8451-098E648EAC77}" presName="connTx" presStyleLbl="parChTrans1D2" presStyleIdx="0" presStyleCnt="3"/>
      <dgm:spPr/>
    </dgm:pt>
    <dgm:pt modelId="{C68C6AA4-6014-4DA4-8BBE-AD7C226E6BF8}" type="pres">
      <dgm:prSet presAssocID="{E653AA9D-5B03-4B0E-8C75-FCC709DBF011}" presName="root2" presStyleCnt="0"/>
      <dgm:spPr/>
    </dgm:pt>
    <dgm:pt modelId="{21EFB477-7AB8-490C-A0F3-2DE9C65B86E5}" type="pres">
      <dgm:prSet presAssocID="{E653AA9D-5B03-4B0E-8C75-FCC709DBF011}" presName="LevelTwoTextNode" presStyleLbl="node2" presStyleIdx="0" presStyleCnt="3">
        <dgm:presLayoutVars>
          <dgm:chPref val="3"/>
        </dgm:presLayoutVars>
      </dgm:prSet>
      <dgm:spPr/>
    </dgm:pt>
    <dgm:pt modelId="{64D3E1A7-1DAB-410C-8285-2321A1BD12D1}" type="pres">
      <dgm:prSet presAssocID="{E653AA9D-5B03-4B0E-8C75-FCC709DBF011}" presName="level3hierChild" presStyleCnt="0"/>
      <dgm:spPr/>
    </dgm:pt>
    <dgm:pt modelId="{0EB60A31-B6A7-42CD-B326-634C091D2E06}" type="pres">
      <dgm:prSet presAssocID="{FD674DD5-0A61-461A-824C-7832DCBC24DC}" presName="conn2-1" presStyleLbl="parChTrans1D2" presStyleIdx="1" presStyleCnt="3"/>
      <dgm:spPr/>
    </dgm:pt>
    <dgm:pt modelId="{A60C4EB0-11D3-46C1-BC5F-519B0B757144}" type="pres">
      <dgm:prSet presAssocID="{FD674DD5-0A61-461A-824C-7832DCBC24DC}" presName="connTx" presStyleLbl="parChTrans1D2" presStyleIdx="1" presStyleCnt="3"/>
      <dgm:spPr/>
    </dgm:pt>
    <dgm:pt modelId="{A7B4FE40-61E3-42CC-B982-4BB71533DAC9}" type="pres">
      <dgm:prSet presAssocID="{01A8154F-BDFA-4BB9-9183-38DAA277A7A0}" presName="root2" presStyleCnt="0"/>
      <dgm:spPr/>
    </dgm:pt>
    <dgm:pt modelId="{EE534445-FA3E-4BE7-8B2D-093E53D90A17}" type="pres">
      <dgm:prSet presAssocID="{01A8154F-BDFA-4BB9-9183-38DAA277A7A0}" presName="LevelTwoTextNode" presStyleLbl="node2" presStyleIdx="1" presStyleCnt="3">
        <dgm:presLayoutVars>
          <dgm:chPref val="3"/>
        </dgm:presLayoutVars>
      </dgm:prSet>
      <dgm:spPr/>
    </dgm:pt>
    <dgm:pt modelId="{BA643976-0712-40A0-B5D1-54D431CC0220}" type="pres">
      <dgm:prSet presAssocID="{01A8154F-BDFA-4BB9-9183-38DAA277A7A0}" presName="level3hierChild" presStyleCnt="0"/>
      <dgm:spPr/>
    </dgm:pt>
    <dgm:pt modelId="{D54FF40C-24F9-445E-ACE3-22B248239B64}" type="pres">
      <dgm:prSet presAssocID="{FE34569F-3690-4159-9051-DDFEBC2780B0}" presName="conn2-1" presStyleLbl="parChTrans1D2" presStyleIdx="2" presStyleCnt="3"/>
      <dgm:spPr/>
    </dgm:pt>
    <dgm:pt modelId="{6062FEE8-3896-4980-A39C-603C7DD0F114}" type="pres">
      <dgm:prSet presAssocID="{FE34569F-3690-4159-9051-DDFEBC2780B0}" presName="connTx" presStyleLbl="parChTrans1D2" presStyleIdx="2" presStyleCnt="3"/>
      <dgm:spPr/>
    </dgm:pt>
    <dgm:pt modelId="{D807C289-35D3-4C53-8F11-939F6987BB28}" type="pres">
      <dgm:prSet presAssocID="{2E36A22E-F2B1-4400-ABF6-E4F76D394BD4}" presName="root2" presStyleCnt="0"/>
      <dgm:spPr/>
    </dgm:pt>
    <dgm:pt modelId="{38D27017-11E4-4D39-AFBA-D44A9262FAA8}" type="pres">
      <dgm:prSet presAssocID="{2E36A22E-F2B1-4400-ABF6-E4F76D394BD4}" presName="LevelTwoTextNode" presStyleLbl="node2" presStyleIdx="2" presStyleCnt="3">
        <dgm:presLayoutVars>
          <dgm:chPref val="3"/>
        </dgm:presLayoutVars>
      </dgm:prSet>
      <dgm:spPr/>
    </dgm:pt>
    <dgm:pt modelId="{7772E86C-AB15-4947-A650-FABA539472F3}" type="pres">
      <dgm:prSet presAssocID="{2E36A22E-F2B1-4400-ABF6-E4F76D394BD4}" presName="level3hierChild" presStyleCnt="0"/>
      <dgm:spPr/>
    </dgm:pt>
  </dgm:ptLst>
  <dgm:cxnLst>
    <dgm:cxn modelId="{E3F40E03-EF1C-455D-9DD0-15B2704D61FE}" type="presOf" srcId="{01A8154F-BDFA-4BB9-9183-38DAA277A7A0}" destId="{EE534445-FA3E-4BE7-8B2D-093E53D90A17}" srcOrd="0" destOrd="0" presId="urn:microsoft.com/office/officeart/2008/layout/HorizontalMultiLevelHierarchy"/>
    <dgm:cxn modelId="{C951F913-18CD-435A-B78F-F055AECA0B5D}" type="presOf" srcId="{EBB5CC53-0F5F-42B0-8451-098E648EAC77}" destId="{2F8366EB-31AD-4A55-BB46-BBA4BB330209}" srcOrd="1" destOrd="0" presId="urn:microsoft.com/office/officeart/2008/layout/HorizontalMultiLevelHierarchy"/>
    <dgm:cxn modelId="{33F47921-D3FD-49B1-9C46-59AEC6D22CDE}" srcId="{6C3F64D0-7ABB-4FE9-BCB7-325706740F8D}" destId="{E653AA9D-5B03-4B0E-8C75-FCC709DBF011}" srcOrd="0" destOrd="0" parTransId="{EBB5CC53-0F5F-42B0-8451-098E648EAC77}" sibTransId="{43BFD6E0-29A8-49E1-9930-7A968A045D85}"/>
    <dgm:cxn modelId="{E7ADDF24-CE4A-40AB-BE4B-AEBB5AA45ED5}" srcId="{6C3F64D0-7ABB-4FE9-BCB7-325706740F8D}" destId="{2E36A22E-F2B1-4400-ABF6-E4F76D394BD4}" srcOrd="2" destOrd="0" parTransId="{FE34569F-3690-4159-9051-DDFEBC2780B0}" sibTransId="{53BF90B7-EE85-4CC8-A913-D1BDCB34E497}"/>
    <dgm:cxn modelId="{F222D92C-4A2E-4534-8CB0-EE5C2D36C5C4}" type="presOf" srcId="{2E36A22E-F2B1-4400-ABF6-E4F76D394BD4}" destId="{38D27017-11E4-4D39-AFBA-D44A9262FAA8}" srcOrd="0" destOrd="0" presId="urn:microsoft.com/office/officeart/2008/layout/HorizontalMultiLevelHierarchy"/>
    <dgm:cxn modelId="{E53ED377-9722-4754-A619-ADA7D19F1AB4}" type="presOf" srcId="{FD674DD5-0A61-461A-824C-7832DCBC24DC}" destId="{0EB60A31-B6A7-42CD-B326-634C091D2E06}" srcOrd="0" destOrd="0" presId="urn:microsoft.com/office/officeart/2008/layout/HorizontalMultiLevelHierarchy"/>
    <dgm:cxn modelId="{873F137B-1A46-4E84-9D94-D0860E1C0E33}" type="presOf" srcId="{FD674DD5-0A61-461A-824C-7832DCBC24DC}" destId="{A60C4EB0-11D3-46C1-BC5F-519B0B757144}" srcOrd="1" destOrd="0" presId="urn:microsoft.com/office/officeart/2008/layout/HorizontalMultiLevelHierarchy"/>
    <dgm:cxn modelId="{C296C194-511A-4E73-B5B1-7B46EB3EC036}" srcId="{6C3F64D0-7ABB-4FE9-BCB7-325706740F8D}" destId="{01A8154F-BDFA-4BB9-9183-38DAA277A7A0}" srcOrd="1" destOrd="0" parTransId="{FD674DD5-0A61-461A-824C-7832DCBC24DC}" sibTransId="{728CC891-E99F-4F24-B4A9-E57DFC6DA7D3}"/>
    <dgm:cxn modelId="{BC919697-A52E-423A-AC22-990BAC09F936}" type="presOf" srcId="{EBB5CC53-0F5F-42B0-8451-098E648EAC77}" destId="{E64BE521-2600-4D05-9FCA-1CCBD04DE728}" srcOrd="0" destOrd="0" presId="urn:microsoft.com/office/officeart/2008/layout/HorizontalMultiLevelHierarchy"/>
    <dgm:cxn modelId="{BEDF4B98-C1C8-4AE5-AE40-C3EB14339116}" type="presOf" srcId="{FE34569F-3690-4159-9051-DDFEBC2780B0}" destId="{D54FF40C-24F9-445E-ACE3-22B248239B64}" srcOrd="0" destOrd="0" presId="urn:microsoft.com/office/officeart/2008/layout/HorizontalMultiLevelHierarchy"/>
    <dgm:cxn modelId="{7E969F9D-B54F-4326-9F14-E010C491F2E7}" type="presOf" srcId="{E653AA9D-5B03-4B0E-8C75-FCC709DBF011}" destId="{21EFB477-7AB8-490C-A0F3-2DE9C65B86E5}" srcOrd="0" destOrd="0" presId="urn:microsoft.com/office/officeart/2008/layout/HorizontalMultiLevelHierarchy"/>
    <dgm:cxn modelId="{B27351BB-D557-459D-A4F3-0F252C226518}" srcId="{9FA05C97-615E-4F19-8C64-86F4BE5614CE}" destId="{6C3F64D0-7ABB-4FE9-BCB7-325706740F8D}" srcOrd="0" destOrd="0" parTransId="{9B14F3C8-55F5-43F2-8E44-AC63C8FB1493}" sibTransId="{3C600AC5-02B7-4CE4-A2DE-2660BA7ED05A}"/>
    <dgm:cxn modelId="{66F4E1D6-21B8-44F5-BEE1-511A3C4F0EE2}" type="presOf" srcId="{6C3F64D0-7ABB-4FE9-BCB7-325706740F8D}" destId="{0F8CFD48-0696-4BEA-A929-76296C25083C}" srcOrd="0" destOrd="0" presId="urn:microsoft.com/office/officeart/2008/layout/HorizontalMultiLevelHierarchy"/>
    <dgm:cxn modelId="{BC5E97EB-E297-4690-A635-272B8B76BAEE}" type="presOf" srcId="{FE34569F-3690-4159-9051-DDFEBC2780B0}" destId="{6062FEE8-3896-4980-A39C-603C7DD0F114}" srcOrd="1" destOrd="0" presId="urn:microsoft.com/office/officeart/2008/layout/HorizontalMultiLevelHierarchy"/>
    <dgm:cxn modelId="{51B10EF2-869F-409B-AED1-5EFFF0EC9F50}" type="presOf" srcId="{9FA05C97-615E-4F19-8C64-86F4BE5614CE}" destId="{2D39F5E8-3410-48A1-A7EC-38AE0D6F250B}" srcOrd="0" destOrd="0" presId="urn:microsoft.com/office/officeart/2008/layout/HorizontalMultiLevelHierarchy"/>
    <dgm:cxn modelId="{E9D82B17-83C1-4D46-A6F9-0F5FC19DEC8C}" type="presParOf" srcId="{2D39F5E8-3410-48A1-A7EC-38AE0D6F250B}" destId="{BEFD878F-4D9E-4A0D-B197-349CBE5833EF}" srcOrd="0" destOrd="0" presId="urn:microsoft.com/office/officeart/2008/layout/HorizontalMultiLevelHierarchy"/>
    <dgm:cxn modelId="{725F8B57-6F64-4015-A391-A4FCA620E1E8}" type="presParOf" srcId="{BEFD878F-4D9E-4A0D-B197-349CBE5833EF}" destId="{0F8CFD48-0696-4BEA-A929-76296C25083C}" srcOrd="0" destOrd="0" presId="urn:microsoft.com/office/officeart/2008/layout/HorizontalMultiLevelHierarchy"/>
    <dgm:cxn modelId="{865CA951-1DC4-4DBA-A0EF-65FA7FF847CE}" type="presParOf" srcId="{BEFD878F-4D9E-4A0D-B197-349CBE5833EF}" destId="{D7776784-3004-4430-BDA5-0B27644250A8}" srcOrd="1" destOrd="0" presId="urn:microsoft.com/office/officeart/2008/layout/HorizontalMultiLevelHierarchy"/>
    <dgm:cxn modelId="{26C30508-EEAA-47AD-928D-FB0B81D1097D}" type="presParOf" srcId="{D7776784-3004-4430-BDA5-0B27644250A8}" destId="{E64BE521-2600-4D05-9FCA-1CCBD04DE728}" srcOrd="0" destOrd="0" presId="urn:microsoft.com/office/officeart/2008/layout/HorizontalMultiLevelHierarchy"/>
    <dgm:cxn modelId="{CE82C4B6-400A-40CA-9796-0B15553E9162}" type="presParOf" srcId="{E64BE521-2600-4D05-9FCA-1CCBD04DE728}" destId="{2F8366EB-31AD-4A55-BB46-BBA4BB330209}" srcOrd="0" destOrd="0" presId="urn:microsoft.com/office/officeart/2008/layout/HorizontalMultiLevelHierarchy"/>
    <dgm:cxn modelId="{E9FDA78E-6340-4DFC-A4DC-1798DDCF42A3}" type="presParOf" srcId="{D7776784-3004-4430-BDA5-0B27644250A8}" destId="{C68C6AA4-6014-4DA4-8BBE-AD7C226E6BF8}" srcOrd="1" destOrd="0" presId="urn:microsoft.com/office/officeart/2008/layout/HorizontalMultiLevelHierarchy"/>
    <dgm:cxn modelId="{19941E0C-032A-4354-BD5A-5D99A12A3262}" type="presParOf" srcId="{C68C6AA4-6014-4DA4-8BBE-AD7C226E6BF8}" destId="{21EFB477-7AB8-490C-A0F3-2DE9C65B86E5}" srcOrd="0" destOrd="0" presId="urn:microsoft.com/office/officeart/2008/layout/HorizontalMultiLevelHierarchy"/>
    <dgm:cxn modelId="{122EC760-F6FF-4F5A-ADC4-227D31120733}" type="presParOf" srcId="{C68C6AA4-6014-4DA4-8BBE-AD7C226E6BF8}" destId="{64D3E1A7-1DAB-410C-8285-2321A1BD12D1}" srcOrd="1" destOrd="0" presId="urn:microsoft.com/office/officeart/2008/layout/HorizontalMultiLevelHierarchy"/>
    <dgm:cxn modelId="{2B9B66DB-02D2-4E67-8CC2-AF0855CBA19C}" type="presParOf" srcId="{D7776784-3004-4430-BDA5-0B27644250A8}" destId="{0EB60A31-B6A7-42CD-B326-634C091D2E06}" srcOrd="2" destOrd="0" presId="urn:microsoft.com/office/officeart/2008/layout/HorizontalMultiLevelHierarchy"/>
    <dgm:cxn modelId="{22E02DC6-BD60-4410-9E4D-71E7A4CD2EC2}" type="presParOf" srcId="{0EB60A31-B6A7-42CD-B326-634C091D2E06}" destId="{A60C4EB0-11D3-46C1-BC5F-519B0B757144}" srcOrd="0" destOrd="0" presId="urn:microsoft.com/office/officeart/2008/layout/HorizontalMultiLevelHierarchy"/>
    <dgm:cxn modelId="{A2E214A8-2979-4CFB-BD59-3506349B30C0}" type="presParOf" srcId="{D7776784-3004-4430-BDA5-0B27644250A8}" destId="{A7B4FE40-61E3-42CC-B982-4BB71533DAC9}" srcOrd="3" destOrd="0" presId="urn:microsoft.com/office/officeart/2008/layout/HorizontalMultiLevelHierarchy"/>
    <dgm:cxn modelId="{26D901BC-7291-4C0C-9631-6E53D1F77CC4}" type="presParOf" srcId="{A7B4FE40-61E3-42CC-B982-4BB71533DAC9}" destId="{EE534445-FA3E-4BE7-8B2D-093E53D90A17}" srcOrd="0" destOrd="0" presId="urn:microsoft.com/office/officeart/2008/layout/HorizontalMultiLevelHierarchy"/>
    <dgm:cxn modelId="{F6113F87-756A-4F79-9AAE-43D51E18CABC}" type="presParOf" srcId="{A7B4FE40-61E3-42CC-B982-4BB71533DAC9}" destId="{BA643976-0712-40A0-B5D1-54D431CC0220}" srcOrd="1" destOrd="0" presId="urn:microsoft.com/office/officeart/2008/layout/HorizontalMultiLevelHierarchy"/>
    <dgm:cxn modelId="{45A6868D-CE40-4E6F-A9EF-496200C39BA9}" type="presParOf" srcId="{D7776784-3004-4430-BDA5-0B27644250A8}" destId="{D54FF40C-24F9-445E-ACE3-22B248239B64}" srcOrd="4" destOrd="0" presId="urn:microsoft.com/office/officeart/2008/layout/HorizontalMultiLevelHierarchy"/>
    <dgm:cxn modelId="{E0724E2B-F558-444D-98B8-0226BA9592D2}" type="presParOf" srcId="{D54FF40C-24F9-445E-ACE3-22B248239B64}" destId="{6062FEE8-3896-4980-A39C-603C7DD0F114}" srcOrd="0" destOrd="0" presId="urn:microsoft.com/office/officeart/2008/layout/HorizontalMultiLevelHierarchy"/>
    <dgm:cxn modelId="{0B6FD404-4CB1-4C7B-83CC-151230D0A3E2}" type="presParOf" srcId="{D7776784-3004-4430-BDA5-0B27644250A8}" destId="{D807C289-35D3-4C53-8F11-939F6987BB28}" srcOrd="5" destOrd="0" presId="urn:microsoft.com/office/officeart/2008/layout/HorizontalMultiLevelHierarchy"/>
    <dgm:cxn modelId="{F7D315AA-DE93-4863-8139-65C4C002A260}" type="presParOf" srcId="{D807C289-35D3-4C53-8F11-939F6987BB28}" destId="{38D27017-11E4-4D39-AFBA-D44A9262FAA8}" srcOrd="0" destOrd="0" presId="urn:microsoft.com/office/officeart/2008/layout/HorizontalMultiLevelHierarchy"/>
    <dgm:cxn modelId="{1473DB89-A4F4-4CE9-AFE5-AB03DF406373}" type="presParOf" srcId="{D807C289-35D3-4C53-8F11-939F6987BB28}" destId="{7772E86C-AB15-4947-A650-FABA539472F3}"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DE81E5-5D96-48A4-AD72-F62F7D75C54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D6414392-3845-42CB-8C09-DF8ADD3EBFE8}">
      <dgm:prSet/>
      <dgm:spPr/>
      <dgm:t>
        <a:bodyPr/>
        <a:lstStyle/>
        <a:p>
          <a:r>
            <a:rPr lang="en-US"/>
            <a:t>Zero risk is not possible</a:t>
          </a:r>
        </a:p>
      </dgm:t>
    </dgm:pt>
    <dgm:pt modelId="{E2216ACC-C58B-42C6-ADC4-41A6F72DA5AA}" type="parTrans" cxnId="{E6EC21F4-4F1A-4448-AF01-9C33B95613F8}">
      <dgm:prSet/>
      <dgm:spPr/>
      <dgm:t>
        <a:bodyPr/>
        <a:lstStyle/>
        <a:p>
          <a:endParaRPr lang="en-US"/>
        </a:p>
      </dgm:t>
    </dgm:pt>
    <dgm:pt modelId="{5D115E08-E268-430E-AD02-825BA13E40FE}" type="sibTrans" cxnId="{E6EC21F4-4F1A-4448-AF01-9C33B95613F8}">
      <dgm:prSet/>
      <dgm:spPr/>
      <dgm:t>
        <a:bodyPr/>
        <a:lstStyle/>
        <a:p>
          <a:endParaRPr lang="en-US"/>
        </a:p>
      </dgm:t>
    </dgm:pt>
    <dgm:pt modelId="{F3905344-0644-4434-9EE2-8D1FF5B9BA7B}">
      <dgm:prSet/>
      <dgm:spPr/>
      <dgm:t>
        <a:bodyPr/>
        <a:lstStyle/>
        <a:p>
          <a:r>
            <a:rPr lang="en-US" i="0"/>
            <a:t>Tolerable risk </a:t>
          </a:r>
          <a:r>
            <a:rPr lang="en-US"/>
            <a:t>– ‘level of risk that is accepted in a given context based on the current values of society’. </a:t>
          </a:r>
        </a:p>
      </dgm:t>
    </dgm:pt>
    <dgm:pt modelId="{D86A12BA-429C-418A-8909-84A6EACC6937}" type="parTrans" cxnId="{DDC1B271-670F-416F-BC3A-9FDCDF4DF056}">
      <dgm:prSet/>
      <dgm:spPr/>
      <dgm:t>
        <a:bodyPr/>
        <a:lstStyle/>
        <a:p>
          <a:endParaRPr lang="en-US"/>
        </a:p>
      </dgm:t>
    </dgm:pt>
    <dgm:pt modelId="{50A29B86-2D67-4100-B104-9B275DA7271A}" type="sibTrans" cxnId="{DDC1B271-670F-416F-BC3A-9FDCDF4DF056}">
      <dgm:prSet/>
      <dgm:spPr/>
      <dgm:t>
        <a:bodyPr/>
        <a:lstStyle/>
        <a:p>
          <a:endParaRPr lang="en-US"/>
        </a:p>
      </dgm:t>
    </dgm:pt>
    <dgm:pt modelId="{91338EC7-BBB4-4979-B3C1-D0EDCDAF1205}">
      <dgm:prSet/>
      <dgm:spPr/>
      <dgm:t>
        <a:bodyPr/>
        <a:lstStyle/>
        <a:p>
          <a:r>
            <a:rPr lang="en-US"/>
            <a:t>ALARP - ‘level of risk which can be further lowered only by an increase in resource expenditure that is disproportionate in relation to the resulting decrease in risk.’ </a:t>
          </a:r>
        </a:p>
      </dgm:t>
    </dgm:pt>
    <dgm:pt modelId="{9876A8F5-40AE-4ACC-8249-9B81B8B7A1BE}" type="parTrans" cxnId="{0B4920E4-C7ED-45A6-85FA-B90FDF995091}">
      <dgm:prSet/>
      <dgm:spPr/>
      <dgm:t>
        <a:bodyPr/>
        <a:lstStyle/>
        <a:p>
          <a:endParaRPr lang="en-US"/>
        </a:p>
      </dgm:t>
    </dgm:pt>
    <dgm:pt modelId="{4247BA20-1C4A-4016-9081-B549C0DD2D16}" type="sibTrans" cxnId="{0B4920E4-C7ED-45A6-85FA-B90FDF995091}">
      <dgm:prSet/>
      <dgm:spPr/>
      <dgm:t>
        <a:bodyPr/>
        <a:lstStyle/>
        <a:p>
          <a:endParaRPr lang="en-US"/>
        </a:p>
      </dgm:t>
    </dgm:pt>
    <dgm:pt modelId="{A5B3253D-EFB6-45AE-A92C-0D984D3C3200}" type="pres">
      <dgm:prSet presAssocID="{02DE81E5-5D96-48A4-AD72-F62F7D75C542}" presName="linearFlow" presStyleCnt="0">
        <dgm:presLayoutVars>
          <dgm:dir/>
          <dgm:resizeHandles val="exact"/>
        </dgm:presLayoutVars>
      </dgm:prSet>
      <dgm:spPr/>
    </dgm:pt>
    <dgm:pt modelId="{C16DE71E-D239-4F9E-A5A2-634ADE5CDEC9}" type="pres">
      <dgm:prSet presAssocID="{D6414392-3845-42CB-8C09-DF8ADD3EBFE8}" presName="composite" presStyleCnt="0"/>
      <dgm:spPr/>
    </dgm:pt>
    <dgm:pt modelId="{E9DDCD55-410B-413A-9F4A-CDE0B07607A5}" type="pres">
      <dgm:prSet presAssocID="{D6414392-3845-42CB-8C09-DF8ADD3EBFE8}" presName="imgShp" presStyleLbl="fgImgPlace1" presStyleIdx="0" presStyleCnt="3"/>
      <dgm:spPr/>
    </dgm:pt>
    <dgm:pt modelId="{5DB251C6-54D1-441E-A0E1-5D3CD8E3B104}" type="pres">
      <dgm:prSet presAssocID="{D6414392-3845-42CB-8C09-DF8ADD3EBFE8}" presName="txShp" presStyleLbl="node1" presStyleIdx="0" presStyleCnt="3">
        <dgm:presLayoutVars>
          <dgm:bulletEnabled val="1"/>
        </dgm:presLayoutVars>
      </dgm:prSet>
      <dgm:spPr/>
    </dgm:pt>
    <dgm:pt modelId="{C37355CC-6EBF-4502-82FC-DCA39E8EDD78}" type="pres">
      <dgm:prSet presAssocID="{5D115E08-E268-430E-AD02-825BA13E40FE}" presName="spacing" presStyleCnt="0"/>
      <dgm:spPr/>
    </dgm:pt>
    <dgm:pt modelId="{5BCD002A-997E-49E3-A6EF-3A5C0AF1E97E}" type="pres">
      <dgm:prSet presAssocID="{F3905344-0644-4434-9EE2-8D1FF5B9BA7B}" presName="composite" presStyleCnt="0"/>
      <dgm:spPr/>
    </dgm:pt>
    <dgm:pt modelId="{7B4C4F9D-2DC3-4468-9DEC-01126C6C66E9}" type="pres">
      <dgm:prSet presAssocID="{F3905344-0644-4434-9EE2-8D1FF5B9BA7B}" presName="imgShp" presStyleLbl="fgImgPlace1" presStyleIdx="1" presStyleCnt="3"/>
      <dgm:spPr/>
    </dgm:pt>
    <dgm:pt modelId="{6C25E192-BDC4-4F56-817B-CE6794631452}" type="pres">
      <dgm:prSet presAssocID="{F3905344-0644-4434-9EE2-8D1FF5B9BA7B}" presName="txShp" presStyleLbl="node1" presStyleIdx="1" presStyleCnt="3">
        <dgm:presLayoutVars>
          <dgm:bulletEnabled val="1"/>
        </dgm:presLayoutVars>
      </dgm:prSet>
      <dgm:spPr/>
    </dgm:pt>
    <dgm:pt modelId="{FC846028-B7C7-4378-9D1C-E5D4F181B695}" type="pres">
      <dgm:prSet presAssocID="{50A29B86-2D67-4100-B104-9B275DA7271A}" presName="spacing" presStyleCnt="0"/>
      <dgm:spPr/>
    </dgm:pt>
    <dgm:pt modelId="{63D1F979-4B09-4346-B18E-4812D2E7485C}" type="pres">
      <dgm:prSet presAssocID="{91338EC7-BBB4-4979-B3C1-D0EDCDAF1205}" presName="composite" presStyleCnt="0"/>
      <dgm:spPr/>
    </dgm:pt>
    <dgm:pt modelId="{38B08FF9-A923-4A59-8635-BA539686402A}" type="pres">
      <dgm:prSet presAssocID="{91338EC7-BBB4-4979-B3C1-D0EDCDAF1205}" presName="imgShp" presStyleLbl="fgImgPlace1" presStyleIdx="2" presStyleCnt="3"/>
      <dgm:spPr/>
    </dgm:pt>
    <dgm:pt modelId="{35BA8893-22B2-49AF-823D-A9CA2454FF49}" type="pres">
      <dgm:prSet presAssocID="{91338EC7-BBB4-4979-B3C1-D0EDCDAF1205}" presName="txShp" presStyleLbl="node1" presStyleIdx="2" presStyleCnt="3">
        <dgm:presLayoutVars>
          <dgm:bulletEnabled val="1"/>
        </dgm:presLayoutVars>
      </dgm:prSet>
      <dgm:spPr/>
    </dgm:pt>
  </dgm:ptLst>
  <dgm:cxnLst>
    <dgm:cxn modelId="{AB5FFA33-E65E-4EC4-80E8-EBDC9412933E}" type="presOf" srcId="{D6414392-3845-42CB-8C09-DF8ADD3EBFE8}" destId="{5DB251C6-54D1-441E-A0E1-5D3CD8E3B104}" srcOrd="0" destOrd="0" presId="urn:microsoft.com/office/officeart/2005/8/layout/vList3"/>
    <dgm:cxn modelId="{5119955F-DAEE-42B5-A739-0ED04BDD7191}" type="presOf" srcId="{F3905344-0644-4434-9EE2-8D1FF5B9BA7B}" destId="{6C25E192-BDC4-4F56-817B-CE6794631452}" srcOrd="0" destOrd="0" presId="urn:microsoft.com/office/officeart/2005/8/layout/vList3"/>
    <dgm:cxn modelId="{DDC1B271-670F-416F-BC3A-9FDCDF4DF056}" srcId="{02DE81E5-5D96-48A4-AD72-F62F7D75C542}" destId="{F3905344-0644-4434-9EE2-8D1FF5B9BA7B}" srcOrd="1" destOrd="0" parTransId="{D86A12BA-429C-418A-8909-84A6EACC6937}" sibTransId="{50A29B86-2D67-4100-B104-9B275DA7271A}"/>
    <dgm:cxn modelId="{EFFEC57A-E894-450B-AC21-91DAE348A30B}" type="presOf" srcId="{02DE81E5-5D96-48A4-AD72-F62F7D75C542}" destId="{A5B3253D-EFB6-45AE-A92C-0D984D3C3200}" srcOrd="0" destOrd="0" presId="urn:microsoft.com/office/officeart/2005/8/layout/vList3"/>
    <dgm:cxn modelId="{EB93BAB2-519C-46C2-B0E0-055C689C21D8}" type="presOf" srcId="{91338EC7-BBB4-4979-B3C1-D0EDCDAF1205}" destId="{35BA8893-22B2-49AF-823D-A9CA2454FF49}" srcOrd="0" destOrd="0" presId="urn:microsoft.com/office/officeart/2005/8/layout/vList3"/>
    <dgm:cxn modelId="{0B4920E4-C7ED-45A6-85FA-B90FDF995091}" srcId="{02DE81E5-5D96-48A4-AD72-F62F7D75C542}" destId="{91338EC7-BBB4-4979-B3C1-D0EDCDAF1205}" srcOrd="2" destOrd="0" parTransId="{9876A8F5-40AE-4ACC-8249-9B81B8B7A1BE}" sibTransId="{4247BA20-1C4A-4016-9081-B549C0DD2D16}"/>
    <dgm:cxn modelId="{E6EC21F4-4F1A-4448-AF01-9C33B95613F8}" srcId="{02DE81E5-5D96-48A4-AD72-F62F7D75C542}" destId="{D6414392-3845-42CB-8C09-DF8ADD3EBFE8}" srcOrd="0" destOrd="0" parTransId="{E2216ACC-C58B-42C6-ADC4-41A6F72DA5AA}" sibTransId="{5D115E08-E268-430E-AD02-825BA13E40FE}"/>
    <dgm:cxn modelId="{E8C867BE-37DB-49E5-A4CA-8E0C8DA6F7AD}" type="presParOf" srcId="{A5B3253D-EFB6-45AE-A92C-0D984D3C3200}" destId="{C16DE71E-D239-4F9E-A5A2-634ADE5CDEC9}" srcOrd="0" destOrd="0" presId="urn:microsoft.com/office/officeart/2005/8/layout/vList3"/>
    <dgm:cxn modelId="{DCC13844-E818-42D2-B8E6-EFBE438CD45E}" type="presParOf" srcId="{C16DE71E-D239-4F9E-A5A2-634ADE5CDEC9}" destId="{E9DDCD55-410B-413A-9F4A-CDE0B07607A5}" srcOrd="0" destOrd="0" presId="urn:microsoft.com/office/officeart/2005/8/layout/vList3"/>
    <dgm:cxn modelId="{04797E51-2AF2-4ED3-ADFA-87B15BDC2172}" type="presParOf" srcId="{C16DE71E-D239-4F9E-A5A2-634ADE5CDEC9}" destId="{5DB251C6-54D1-441E-A0E1-5D3CD8E3B104}" srcOrd="1" destOrd="0" presId="urn:microsoft.com/office/officeart/2005/8/layout/vList3"/>
    <dgm:cxn modelId="{DCDAB6EC-E71F-4429-90ED-A67D7FC3E19D}" type="presParOf" srcId="{A5B3253D-EFB6-45AE-A92C-0D984D3C3200}" destId="{C37355CC-6EBF-4502-82FC-DCA39E8EDD78}" srcOrd="1" destOrd="0" presId="urn:microsoft.com/office/officeart/2005/8/layout/vList3"/>
    <dgm:cxn modelId="{E55D35A0-E7F0-427C-AF33-C0767825A969}" type="presParOf" srcId="{A5B3253D-EFB6-45AE-A92C-0D984D3C3200}" destId="{5BCD002A-997E-49E3-A6EF-3A5C0AF1E97E}" srcOrd="2" destOrd="0" presId="urn:microsoft.com/office/officeart/2005/8/layout/vList3"/>
    <dgm:cxn modelId="{65C3ABA4-0AA4-4D15-B267-5CCA18911F36}" type="presParOf" srcId="{5BCD002A-997E-49E3-A6EF-3A5C0AF1E97E}" destId="{7B4C4F9D-2DC3-4468-9DEC-01126C6C66E9}" srcOrd="0" destOrd="0" presId="urn:microsoft.com/office/officeart/2005/8/layout/vList3"/>
    <dgm:cxn modelId="{4441EDE0-0956-4633-BF09-06FE81827670}" type="presParOf" srcId="{5BCD002A-997E-49E3-A6EF-3A5C0AF1E97E}" destId="{6C25E192-BDC4-4F56-817B-CE6794631452}" srcOrd="1" destOrd="0" presId="urn:microsoft.com/office/officeart/2005/8/layout/vList3"/>
    <dgm:cxn modelId="{90B82ADF-296C-490C-A074-37759AC3D486}" type="presParOf" srcId="{A5B3253D-EFB6-45AE-A92C-0D984D3C3200}" destId="{FC846028-B7C7-4378-9D1C-E5D4F181B695}" srcOrd="3" destOrd="0" presId="urn:microsoft.com/office/officeart/2005/8/layout/vList3"/>
    <dgm:cxn modelId="{398F1E0D-ECDD-45E0-995F-11361A562884}" type="presParOf" srcId="{A5B3253D-EFB6-45AE-A92C-0D984D3C3200}" destId="{63D1F979-4B09-4346-B18E-4812D2E7485C}" srcOrd="4" destOrd="0" presId="urn:microsoft.com/office/officeart/2005/8/layout/vList3"/>
    <dgm:cxn modelId="{83DFD896-743C-4A88-9D3B-0E64E9FDFFD0}" type="presParOf" srcId="{63D1F979-4B09-4346-B18E-4812D2E7485C}" destId="{38B08FF9-A923-4A59-8635-BA539686402A}" srcOrd="0" destOrd="0" presId="urn:microsoft.com/office/officeart/2005/8/layout/vList3"/>
    <dgm:cxn modelId="{BDA9A84E-0FB0-42A7-9B1A-9030DE6175EF}" type="presParOf" srcId="{63D1F979-4B09-4346-B18E-4812D2E7485C}" destId="{35BA8893-22B2-49AF-823D-A9CA2454FF49}"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FD2C5B8-E407-44D9-802F-98A9F79E0265}"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en-US"/>
        </a:p>
      </dgm:t>
    </dgm:pt>
    <dgm:pt modelId="{C3999EBE-2359-440A-A224-803F93525F5E}">
      <dgm:prSet/>
      <dgm:spPr/>
      <dgm:t>
        <a:bodyPr/>
        <a:lstStyle/>
        <a:p>
          <a:r>
            <a:rPr lang="en-US" dirty="0"/>
            <a:t>proposed actions and timeline </a:t>
          </a:r>
        </a:p>
      </dgm:t>
    </dgm:pt>
    <dgm:pt modelId="{F3F87ED0-5C22-44FB-8BB0-9B49635E2948}" type="parTrans" cxnId="{4D92D254-8E0D-49FF-8837-9124716F7476}">
      <dgm:prSet/>
      <dgm:spPr/>
      <dgm:t>
        <a:bodyPr/>
        <a:lstStyle/>
        <a:p>
          <a:endParaRPr lang="en-US"/>
        </a:p>
      </dgm:t>
    </dgm:pt>
    <dgm:pt modelId="{CC5D7327-9E44-404B-9EE8-6C1E9A05708A}" type="sibTrans" cxnId="{4D92D254-8E0D-49FF-8837-9124716F7476}">
      <dgm:prSet/>
      <dgm:spPr/>
      <dgm:t>
        <a:bodyPr/>
        <a:lstStyle/>
        <a:p>
          <a:endParaRPr lang="en-US"/>
        </a:p>
      </dgm:t>
    </dgm:pt>
    <dgm:pt modelId="{AE40647B-C7D2-4433-A299-A8EE2E7ED520}">
      <dgm:prSet/>
      <dgm:spPr/>
      <dgm:t>
        <a:bodyPr/>
        <a:lstStyle/>
        <a:p>
          <a:r>
            <a:rPr lang="en-US" dirty="0"/>
            <a:t>rationale and justification for selections</a:t>
          </a:r>
        </a:p>
      </dgm:t>
    </dgm:pt>
    <dgm:pt modelId="{5FE8C82E-3128-4C8E-A666-835BE548AE7C}" type="parTrans" cxnId="{416A21A2-56AF-4091-8E1D-9CD697303C62}">
      <dgm:prSet/>
      <dgm:spPr/>
      <dgm:t>
        <a:bodyPr/>
        <a:lstStyle/>
        <a:p>
          <a:endParaRPr lang="en-US"/>
        </a:p>
      </dgm:t>
    </dgm:pt>
    <dgm:pt modelId="{C9F1DDD2-5294-4A1B-AD6F-638253A263B4}" type="sibTrans" cxnId="{416A21A2-56AF-4091-8E1D-9CD697303C62}">
      <dgm:prSet/>
      <dgm:spPr/>
      <dgm:t>
        <a:bodyPr/>
        <a:lstStyle/>
        <a:p>
          <a:endParaRPr lang="en-US"/>
        </a:p>
      </dgm:t>
    </dgm:pt>
    <dgm:pt modelId="{4E4F354A-F341-40C6-8D8C-9DF491BAA425}">
      <dgm:prSet/>
      <dgm:spPr/>
      <dgm:t>
        <a:bodyPr/>
        <a:lstStyle/>
        <a:p>
          <a:r>
            <a:rPr lang="en-US"/>
            <a:t>benefits to stakeholders</a:t>
          </a:r>
        </a:p>
      </dgm:t>
    </dgm:pt>
    <dgm:pt modelId="{278EED24-E57A-4F27-A2AF-ACABAEDBEF96}" type="parTrans" cxnId="{BE52061C-B86D-4413-9BE6-973B4DD8C7B0}">
      <dgm:prSet/>
      <dgm:spPr/>
      <dgm:t>
        <a:bodyPr/>
        <a:lstStyle/>
        <a:p>
          <a:endParaRPr lang="en-US"/>
        </a:p>
      </dgm:t>
    </dgm:pt>
    <dgm:pt modelId="{C41551BD-DF91-4F84-A86C-01FFDB97E5F4}" type="sibTrans" cxnId="{BE52061C-B86D-4413-9BE6-973B4DD8C7B0}">
      <dgm:prSet/>
      <dgm:spPr/>
      <dgm:t>
        <a:bodyPr/>
        <a:lstStyle/>
        <a:p>
          <a:endParaRPr lang="en-US"/>
        </a:p>
      </dgm:t>
    </dgm:pt>
    <dgm:pt modelId="{93ED0D00-1D6F-4895-A2AB-BFC59BB54FBC}">
      <dgm:prSet/>
      <dgm:spPr/>
      <dgm:t>
        <a:bodyPr/>
        <a:lstStyle/>
        <a:p>
          <a:r>
            <a:rPr lang="en-US" dirty="0"/>
            <a:t>responsibilities and accountabilities</a:t>
          </a:r>
        </a:p>
      </dgm:t>
    </dgm:pt>
    <dgm:pt modelId="{A670BB17-F643-49B8-B0BB-9BB4822BA270}" type="parTrans" cxnId="{82AF8E46-1BBA-4E38-961D-7AD54BB99B67}">
      <dgm:prSet/>
      <dgm:spPr/>
      <dgm:t>
        <a:bodyPr/>
        <a:lstStyle/>
        <a:p>
          <a:endParaRPr lang="en-US"/>
        </a:p>
      </dgm:t>
    </dgm:pt>
    <dgm:pt modelId="{B78F40E0-CF78-47F2-884B-951D1FD486E5}" type="sibTrans" cxnId="{82AF8E46-1BBA-4E38-961D-7AD54BB99B67}">
      <dgm:prSet/>
      <dgm:spPr/>
      <dgm:t>
        <a:bodyPr/>
        <a:lstStyle/>
        <a:p>
          <a:endParaRPr lang="en-US"/>
        </a:p>
      </dgm:t>
    </dgm:pt>
    <dgm:pt modelId="{31D1694E-EFE7-4F2B-945E-C621A00C742E}">
      <dgm:prSet/>
      <dgm:spPr/>
      <dgm:t>
        <a:bodyPr/>
        <a:lstStyle/>
        <a:p>
          <a:r>
            <a:rPr lang="en-US"/>
            <a:t>performance metrics</a:t>
          </a:r>
        </a:p>
      </dgm:t>
    </dgm:pt>
    <dgm:pt modelId="{F45DEDCA-8531-47A5-8551-00B9C664D744}" type="parTrans" cxnId="{93D1A943-BE48-454B-B2C0-1DB3ACFF2E85}">
      <dgm:prSet/>
      <dgm:spPr/>
      <dgm:t>
        <a:bodyPr/>
        <a:lstStyle/>
        <a:p>
          <a:endParaRPr lang="en-US"/>
        </a:p>
      </dgm:t>
    </dgm:pt>
    <dgm:pt modelId="{5A5B1217-B646-40FE-8A9A-442EDEEB056F}" type="sibTrans" cxnId="{93D1A943-BE48-454B-B2C0-1DB3ACFF2E85}">
      <dgm:prSet/>
      <dgm:spPr/>
      <dgm:t>
        <a:bodyPr/>
        <a:lstStyle/>
        <a:p>
          <a:endParaRPr lang="en-US"/>
        </a:p>
      </dgm:t>
    </dgm:pt>
    <dgm:pt modelId="{475F31E5-9777-4222-95CA-AD7CC0BAD7B3}">
      <dgm:prSet/>
      <dgm:spPr/>
      <dgm:t>
        <a:bodyPr/>
        <a:lstStyle/>
        <a:p>
          <a:r>
            <a:rPr lang="en-US"/>
            <a:t>monitoring and communicating results</a:t>
          </a:r>
        </a:p>
      </dgm:t>
    </dgm:pt>
    <dgm:pt modelId="{CD596A6A-DF5D-4065-8BE0-5295F9EE984F}" type="parTrans" cxnId="{A225774B-08C4-4198-9D6D-9301E2D7CB7F}">
      <dgm:prSet/>
      <dgm:spPr/>
      <dgm:t>
        <a:bodyPr/>
        <a:lstStyle/>
        <a:p>
          <a:endParaRPr lang="en-US"/>
        </a:p>
      </dgm:t>
    </dgm:pt>
    <dgm:pt modelId="{981C2CBF-352E-4D33-9C75-21EAD2DCEC90}" type="sibTrans" cxnId="{A225774B-08C4-4198-9D6D-9301E2D7CB7F}">
      <dgm:prSet/>
      <dgm:spPr/>
      <dgm:t>
        <a:bodyPr/>
        <a:lstStyle/>
        <a:p>
          <a:endParaRPr lang="en-US"/>
        </a:p>
      </dgm:t>
    </dgm:pt>
    <dgm:pt modelId="{C12B7DC0-CCD8-44D5-962E-148245AF18D6}" type="pres">
      <dgm:prSet presAssocID="{8FD2C5B8-E407-44D9-802F-98A9F79E0265}" presName="Name0" presStyleCnt="0">
        <dgm:presLayoutVars>
          <dgm:dir/>
          <dgm:resizeHandles val="exact"/>
        </dgm:presLayoutVars>
      </dgm:prSet>
      <dgm:spPr/>
    </dgm:pt>
    <dgm:pt modelId="{2C699AFA-750E-41C7-9D7F-1A851B3CBF63}" type="pres">
      <dgm:prSet presAssocID="{8FD2C5B8-E407-44D9-802F-98A9F79E0265}" presName="fgShape" presStyleLbl="fgShp" presStyleIdx="0" presStyleCnt="1"/>
      <dgm:spPr/>
    </dgm:pt>
    <dgm:pt modelId="{98DF0D2B-1D56-4075-8E35-021E7A3A78A4}" type="pres">
      <dgm:prSet presAssocID="{8FD2C5B8-E407-44D9-802F-98A9F79E0265}" presName="linComp" presStyleCnt="0"/>
      <dgm:spPr/>
    </dgm:pt>
    <dgm:pt modelId="{ABC21A2B-7EB7-4170-A756-C59917DA0CEA}" type="pres">
      <dgm:prSet presAssocID="{C3999EBE-2359-440A-A224-803F93525F5E}" presName="compNode" presStyleCnt="0"/>
      <dgm:spPr/>
    </dgm:pt>
    <dgm:pt modelId="{EAA51502-E136-4FB2-BBB9-4A8E7CF85148}" type="pres">
      <dgm:prSet presAssocID="{C3999EBE-2359-440A-A224-803F93525F5E}" presName="bkgdShape" presStyleLbl="node1" presStyleIdx="0" presStyleCnt="6"/>
      <dgm:spPr/>
    </dgm:pt>
    <dgm:pt modelId="{B302BA2A-A773-449D-B216-956DA6ED2298}" type="pres">
      <dgm:prSet presAssocID="{C3999EBE-2359-440A-A224-803F93525F5E}" presName="nodeTx" presStyleLbl="node1" presStyleIdx="0" presStyleCnt="6">
        <dgm:presLayoutVars>
          <dgm:bulletEnabled val="1"/>
        </dgm:presLayoutVars>
      </dgm:prSet>
      <dgm:spPr/>
    </dgm:pt>
    <dgm:pt modelId="{0174D284-4521-4BCA-8CA9-D2CB71632C0F}" type="pres">
      <dgm:prSet presAssocID="{C3999EBE-2359-440A-A224-803F93525F5E}" presName="invisiNode" presStyleLbl="node1" presStyleIdx="0" presStyleCnt="6"/>
      <dgm:spPr/>
    </dgm:pt>
    <dgm:pt modelId="{1F0B61DF-8EBB-4202-82AF-BA5317E7D8E3}" type="pres">
      <dgm:prSet presAssocID="{C3999EBE-2359-440A-A224-803F93525F5E}" presName="imagNode" presStyleLbl="fgImgPlace1" presStyleIdx="0" presStyleCnt="6"/>
      <dgm:spPr/>
    </dgm:pt>
    <dgm:pt modelId="{DDD6A545-9531-4558-B69D-8DC3EF035E90}" type="pres">
      <dgm:prSet presAssocID="{CC5D7327-9E44-404B-9EE8-6C1E9A05708A}" presName="sibTrans" presStyleLbl="sibTrans2D1" presStyleIdx="0" presStyleCnt="0"/>
      <dgm:spPr/>
    </dgm:pt>
    <dgm:pt modelId="{002FE253-5470-45B0-98E9-4AA0CAB10F3E}" type="pres">
      <dgm:prSet presAssocID="{AE40647B-C7D2-4433-A299-A8EE2E7ED520}" presName="compNode" presStyleCnt="0"/>
      <dgm:spPr/>
    </dgm:pt>
    <dgm:pt modelId="{359BC28B-CB22-4E6E-9D83-739CCCB7BA00}" type="pres">
      <dgm:prSet presAssocID="{AE40647B-C7D2-4433-A299-A8EE2E7ED520}" presName="bkgdShape" presStyleLbl="node1" presStyleIdx="1" presStyleCnt="6"/>
      <dgm:spPr/>
    </dgm:pt>
    <dgm:pt modelId="{0CA5DAC4-6242-4EE3-9516-542DFAA15648}" type="pres">
      <dgm:prSet presAssocID="{AE40647B-C7D2-4433-A299-A8EE2E7ED520}" presName="nodeTx" presStyleLbl="node1" presStyleIdx="1" presStyleCnt="6">
        <dgm:presLayoutVars>
          <dgm:bulletEnabled val="1"/>
        </dgm:presLayoutVars>
      </dgm:prSet>
      <dgm:spPr/>
    </dgm:pt>
    <dgm:pt modelId="{C14D084A-7955-43AE-BFD0-A0457E70F531}" type="pres">
      <dgm:prSet presAssocID="{AE40647B-C7D2-4433-A299-A8EE2E7ED520}" presName="invisiNode" presStyleLbl="node1" presStyleIdx="1" presStyleCnt="6"/>
      <dgm:spPr/>
    </dgm:pt>
    <dgm:pt modelId="{3FFB87E1-F392-4B1F-A6DA-C268A00C130F}" type="pres">
      <dgm:prSet presAssocID="{AE40647B-C7D2-4433-A299-A8EE2E7ED520}" presName="imagNode" presStyleLbl="fgImgPlace1" presStyleIdx="1" presStyleCnt="6"/>
      <dgm:spPr/>
    </dgm:pt>
    <dgm:pt modelId="{9AA1C107-ADC6-42F9-9C75-6EFB048AF0AB}" type="pres">
      <dgm:prSet presAssocID="{C9F1DDD2-5294-4A1B-AD6F-638253A263B4}" presName="sibTrans" presStyleLbl="sibTrans2D1" presStyleIdx="0" presStyleCnt="0"/>
      <dgm:spPr/>
    </dgm:pt>
    <dgm:pt modelId="{FE486F95-5994-4A31-9B1F-C77653AF323D}" type="pres">
      <dgm:prSet presAssocID="{4E4F354A-F341-40C6-8D8C-9DF491BAA425}" presName="compNode" presStyleCnt="0"/>
      <dgm:spPr/>
    </dgm:pt>
    <dgm:pt modelId="{D5AC79BF-CEC1-4471-9B09-5521359FFD77}" type="pres">
      <dgm:prSet presAssocID="{4E4F354A-F341-40C6-8D8C-9DF491BAA425}" presName="bkgdShape" presStyleLbl="node1" presStyleIdx="2" presStyleCnt="6"/>
      <dgm:spPr/>
    </dgm:pt>
    <dgm:pt modelId="{069E36F4-B5EF-479F-A975-A4F188F84F59}" type="pres">
      <dgm:prSet presAssocID="{4E4F354A-F341-40C6-8D8C-9DF491BAA425}" presName="nodeTx" presStyleLbl="node1" presStyleIdx="2" presStyleCnt="6">
        <dgm:presLayoutVars>
          <dgm:bulletEnabled val="1"/>
        </dgm:presLayoutVars>
      </dgm:prSet>
      <dgm:spPr/>
    </dgm:pt>
    <dgm:pt modelId="{A2024E5A-3E95-456C-8BE5-EA7061074603}" type="pres">
      <dgm:prSet presAssocID="{4E4F354A-F341-40C6-8D8C-9DF491BAA425}" presName="invisiNode" presStyleLbl="node1" presStyleIdx="2" presStyleCnt="6"/>
      <dgm:spPr/>
    </dgm:pt>
    <dgm:pt modelId="{42010AFC-E4D0-46FB-9638-3AF3D0096AB8}" type="pres">
      <dgm:prSet presAssocID="{4E4F354A-F341-40C6-8D8C-9DF491BAA425}" presName="imagNode" presStyleLbl="fgImgPlace1" presStyleIdx="2" presStyleCnt="6"/>
      <dgm:spPr/>
    </dgm:pt>
    <dgm:pt modelId="{88D93D16-5AFD-499B-B8FE-D1232939E6F0}" type="pres">
      <dgm:prSet presAssocID="{C41551BD-DF91-4F84-A86C-01FFDB97E5F4}" presName="sibTrans" presStyleLbl="sibTrans2D1" presStyleIdx="0" presStyleCnt="0"/>
      <dgm:spPr/>
    </dgm:pt>
    <dgm:pt modelId="{CE91431E-3E40-45E5-8865-202FB00FA31B}" type="pres">
      <dgm:prSet presAssocID="{93ED0D00-1D6F-4895-A2AB-BFC59BB54FBC}" presName="compNode" presStyleCnt="0"/>
      <dgm:spPr/>
    </dgm:pt>
    <dgm:pt modelId="{1738DD45-4CCC-4BEE-B209-42D8C039CD61}" type="pres">
      <dgm:prSet presAssocID="{93ED0D00-1D6F-4895-A2AB-BFC59BB54FBC}" presName="bkgdShape" presStyleLbl="node1" presStyleIdx="3" presStyleCnt="6"/>
      <dgm:spPr/>
    </dgm:pt>
    <dgm:pt modelId="{D5567191-3C9E-4FA8-B542-BAD9F8CD66C9}" type="pres">
      <dgm:prSet presAssocID="{93ED0D00-1D6F-4895-A2AB-BFC59BB54FBC}" presName="nodeTx" presStyleLbl="node1" presStyleIdx="3" presStyleCnt="6">
        <dgm:presLayoutVars>
          <dgm:bulletEnabled val="1"/>
        </dgm:presLayoutVars>
      </dgm:prSet>
      <dgm:spPr/>
    </dgm:pt>
    <dgm:pt modelId="{33380E4D-92AA-4303-96F2-6D8744E9B568}" type="pres">
      <dgm:prSet presAssocID="{93ED0D00-1D6F-4895-A2AB-BFC59BB54FBC}" presName="invisiNode" presStyleLbl="node1" presStyleIdx="3" presStyleCnt="6"/>
      <dgm:spPr/>
    </dgm:pt>
    <dgm:pt modelId="{BDCE2ED2-961A-40A7-9CDD-691C46FA9D06}" type="pres">
      <dgm:prSet presAssocID="{93ED0D00-1D6F-4895-A2AB-BFC59BB54FBC}" presName="imagNode" presStyleLbl="fgImgPlace1" presStyleIdx="3" presStyleCnt="6"/>
      <dgm:spPr/>
    </dgm:pt>
    <dgm:pt modelId="{CDFAD923-1919-471D-B06E-DA3C8D72FBD5}" type="pres">
      <dgm:prSet presAssocID="{B78F40E0-CF78-47F2-884B-951D1FD486E5}" presName="sibTrans" presStyleLbl="sibTrans2D1" presStyleIdx="0" presStyleCnt="0"/>
      <dgm:spPr/>
    </dgm:pt>
    <dgm:pt modelId="{7AE8F633-6686-4989-8D76-AE728AD64B75}" type="pres">
      <dgm:prSet presAssocID="{31D1694E-EFE7-4F2B-945E-C621A00C742E}" presName="compNode" presStyleCnt="0"/>
      <dgm:spPr/>
    </dgm:pt>
    <dgm:pt modelId="{295460A7-6079-4A8A-82E7-EA2AD6563764}" type="pres">
      <dgm:prSet presAssocID="{31D1694E-EFE7-4F2B-945E-C621A00C742E}" presName="bkgdShape" presStyleLbl="node1" presStyleIdx="4" presStyleCnt="6"/>
      <dgm:spPr/>
    </dgm:pt>
    <dgm:pt modelId="{640C2A03-BC70-491D-9CFD-B3AC894E7063}" type="pres">
      <dgm:prSet presAssocID="{31D1694E-EFE7-4F2B-945E-C621A00C742E}" presName="nodeTx" presStyleLbl="node1" presStyleIdx="4" presStyleCnt="6">
        <dgm:presLayoutVars>
          <dgm:bulletEnabled val="1"/>
        </dgm:presLayoutVars>
      </dgm:prSet>
      <dgm:spPr/>
    </dgm:pt>
    <dgm:pt modelId="{5B625885-7708-42CE-8DE3-9E2A11CB7639}" type="pres">
      <dgm:prSet presAssocID="{31D1694E-EFE7-4F2B-945E-C621A00C742E}" presName="invisiNode" presStyleLbl="node1" presStyleIdx="4" presStyleCnt="6"/>
      <dgm:spPr/>
    </dgm:pt>
    <dgm:pt modelId="{949F17D5-FDA8-41D0-A944-E693A7F7DE80}" type="pres">
      <dgm:prSet presAssocID="{31D1694E-EFE7-4F2B-945E-C621A00C742E}" presName="imagNode" presStyleLbl="fgImgPlace1" presStyleIdx="4" presStyleCnt="6"/>
      <dgm:spPr/>
    </dgm:pt>
    <dgm:pt modelId="{2214D041-E5E3-482D-8262-816EFE84FCE3}" type="pres">
      <dgm:prSet presAssocID="{5A5B1217-B646-40FE-8A9A-442EDEEB056F}" presName="sibTrans" presStyleLbl="sibTrans2D1" presStyleIdx="0" presStyleCnt="0"/>
      <dgm:spPr/>
    </dgm:pt>
    <dgm:pt modelId="{93DC9E5A-EA37-4120-AB10-CD761051375D}" type="pres">
      <dgm:prSet presAssocID="{475F31E5-9777-4222-95CA-AD7CC0BAD7B3}" presName="compNode" presStyleCnt="0"/>
      <dgm:spPr/>
    </dgm:pt>
    <dgm:pt modelId="{02B3745E-D7F4-4F0A-A7C6-289C93F13E96}" type="pres">
      <dgm:prSet presAssocID="{475F31E5-9777-4222-95CA-AD7CC0BAD7B3}" presName="bkgdShape" presStyleLbl="node1" presStyleIdx="5" presStyleCnt="6"/>
      <dgm:spPr/>
    </dgm:pt>
    <dgm:pt modelId="{A2EFBC4C-D211-424C-916C-D2AE3DB059DF}" type="pres">
      <dgm:prSet presAssocID="{475F31E5-9777-4222-95CA-AD7CC0BAD7B3}" presName="nodeTx" presStyleLbl="node1" presStyleIdx="5" presStyleCnt="6">
        <dgm:presLayoutVars>
          <dgm:bulletEnabled val="1"/>
        </dgm:presLayoutVars>
      </dgm:prSet>
      <dgm:spPr/>
    </dgm:pt>
    <dgm:pt modelId="{69343F58-62EF-4264-84F3-5EF268EF513F}" type="pres">
      <dgm:prSet presAssocID="{475F31E5-9777-4222-95CA-AD7CC0BAD7B3}" presName="invisiNode" presStyleLbl="node1" presStyleIdx="5" presStyleCnt="6"/>
      <dgm:spPr/>
    </dgm:pt>
    <dgm:pt modelId="{AEE47737-7709-4685-A2BC-9E5407328741}" type="pres">
      <dgm:prSet presAssocID="{475F31E5-9777-4222-95CA-AD7CC0BAD7B3}" presName="imagNode" presStyleLbl="fgImgPlace1" presStyleIdx="5" presStyleCnt="6"/>
      <dgm:spPr/>
    </dgm:pt>
  </dgm:ptLst>
  <dgm:cxnLst>
    <dgm:cxn modelId="{ABAAEC02-4001-4B87-927F-3D433F34B0CB}" type="presOf" srcId="{C3999EBE-2359-440A-A224-803F93525F5E}" destId="{B302BA2A-A773-449D-B216-956DA6ED2298}" srcOrd="1" destOrd="0" presId="urn:microsoft.com/office/officeart/2005/8/layout/hList7"/>
    <dgm:cxn modelId="{BE52061C-B86D-4413-9BE6-973B4DD8C7B0}" srcId="{8FD2C5B8-E407-44D9-802F-98A9F79E0265}" destId="{4E4F354A-F341-40C6-8D8C-9DF491BAA425}" srcOrd="2" destOrd="0" parTransId="{278EED24-E57A-4F27-A2AF-ACABAEDBEF96}" sibTransId="{C41551BD-DF91-4F84-A86C-01FFDB97E5F4}"/>
    <dgm:cxn modelId="{4A707A1D-0FE4-4CF0-8C26-784E29367B58}" type="presOf" srcId="{C41551BD-DF91-4F84-A86C-01FFDB97E5F4}" destId="{88D93D16-5AFD-499B-B8FE-D1232939E6F0}" srcOrd="0" destOrd="0" presId="urn:microsoft.com/office/officeart/2005/8/layout/hList7"/>
    <dgm:cxn modelId="{F5DED91E-6789-4008-96A6-53901937C108}" type="presOf" srcId="{4E4F354A-F341-40C6-8D8C-9DF491BAA425}" destId="{069E36F4-B5EF-479F-A975-A4F188F84F59}" srcOrd="1" destOrd="0" presId="urn:microsoft.com/office/officeart/2005/8/layout/hList7"/>
    <dgm:cxn modelId="{C74E8324-52C9-4049-80E5-C9745E16D9CC}" type="presOf" srcId="{8FD2C5B8-E407-44D9-802F-98A9F79E0265}" destId="{C12B7DC0-CCD8-44D5-962E-148245AF18D6}" srcOrd="0" destOrd="0" presId="urn:microsoft.com/office/officeart/2005/8/layout/hList7"/>
    <dgm:cxn modelId="{45DE902A-0702-476F-857C-AEED71575D9F}" type="presOf" srcId="{4E4F354A-F341-40C6-8D8C-9DF491BAA425}" destId="{D5AC79BF-CEC1-4471-9B09-5521359FFD77}" srcOrd="0" destOrd="0" presId="urn:microsoft.com/office/officeart/2005/8/layout/hList7"/>
    <dgm:cxn modelId="{43036238-1910-44E0-89B8-ED7521ABDCB2}" type="presOf" srcId="{AE40647B-C7D2-4433-A299-A8EE2E7ED520}" destId="{0CA5DAC4-6242-4EE3-9516-542DFAA15648}" srcOrd="1" destOrd="0" presId="urn:microsoft.com/office/officeart/2005/8/layout/hList7"/>
    <dgm:cxn modelId="{9A606B3E-0B3A-4A3F-89EB-CF73DD7FF4BD}" type="presOf" srcId="{CC5D7327-9E44-404B-9EE8-6C1E9A05708A}" destId="{DDD6A545-9531-4558-B69D-8DC3EF035E90}" srcOrd="0" destOrd="0" presId="urn:microsoft.com/office/officeart/2005/8/layout/hList7"/>
    <dgm:cxn modelId="{D9D07443-F7CC-4660-89A8-E313D313BBC4}" type="presOf" srcId="{AE40647B-C7D2-4433-A299-A8EE2E7ED520}" destId="{359BC28B-CB22-4E6E-9D83-739CCCB7BA00}" srcOrd="0" destOrd="0" presId="urn:microsoft.com/office/officeart/2005/8/layout/hList7"/>
    <dgm:cxn modelId="{93D1A943-BE48-454B-B2C0-1DB3ACFF2E85}" srcId="{8FD2C5B8-E407-44D9-802F-98A9F79E0265}" destId="{31D1694E-EFE7-4F2B-945E-C621A00C742E}" srcOrd="4" destOrd="0" parTransId="{F45DEDCA-8531-47A5-8551-00B9C664D744}" sibTransId="{5A5B1217-B646-40FE-8A9A-442EDEEB056F}"/>
    <dgm:cxn modelId="{AC917E65-1E0C-41B9-8F8F-3C34999D9377}" type="presOf" srcId="{C3999EBE-2359-440A-A224-803F93525F5E}" destId="{EAA51502-E136-4FB2-BBB9-4A8E7CF85148}" srcOrd="0" destOrd="0" presId="urn:microsoft.com/office/officeart/2005/8/layout/hList7"/>
    <dgm:cxn modelId="{82AF8E46-1BBA-4E38-961D-7AD54BB99B67}" srcId="{8FD2C5B8-E407-44D9-802F-98A9F79E0265}" destId="{93ED0D00-1D6F-4895-A2AB-BFC59BB54FBC}" srcOrd="3" destOrd="0" parTransId="{A670BB17-F643-49B8-B0BB-9BB4822BA270}" sibTransId="{B78F40E0-CF78-47F2-884B-951D1FD486E5}"/>
    <dgm:cxn modelId="{34B46947-0F0A-4C15-AB33-B17AB2BA09C3}" type="presOf" srcId="{93ED0D00-1D6F-4895-A2AB-BFC59BB54FBC}" destId="{1738DD45-4CCC-4BEE-B209-42D8C039CD61}" srcOrd="0" destOrd="0" presId="urn:microsoft.com/office/officeart/2005/8/layout/hList7"/>
    <dgm:cxn modelId="{A225774B-08C4-4198-9D6D-9301E2D7CB7F}" srcId="{8FD2C5B8-E407-44D9-802F-98A9F79E0265}" destId="{475F31E5-9777-4222-95CA-AD7CC0BAD7B3}" srcOrd="5" destOrd="0" parTransId="{CD596A6A-DF5D-4065-8BE0-5295F9EE984F}" sibTransId="{981C2CBF-352E-4D33-9C75-21EAD2DCEC90}"/>
    <dgm:cxn modelId="{F7258A4B-227D-42B1-BFA2-9B4EA8C45319}" type="presOf" srcId="{31D1694E-EFE7-4F2B-945E-C621A00C742E}" destId="{295460A7-6079-4A8A-82E7-EA2AD6563764}" srcOrd="0" destOrd="0" presId="urn:microsoft.com/office/officeart/2005/8/layout/hList7"/>
    <dgm:cxn modelId="{4D92D254-8E0D-49FF-8837-9124716F7476}" srcId="{8FD2C5B8-E407-44D9-802F-98A9F79E0265}" destId="{C3999EBE-2359-440A-A224-803F93525F5E}" srcOrd="0" destOrd="0" parTransId="{F3F87ED0-5C22-44FB-8BB0-9B49635E2948}" sibTransId="{CC5D7327-9E44-404B-9EE8-6C1E9A05708A}"/>
    <dgm:cxn modelId="{CB536575-4210-4D2E-8616-FC480A7A4C33}" type="presOf" srcId="{475F31E5-9777-4222-95CA-AD7CC0BAD7B3}" destId="{A2EFBC4C-D211-424C-916C-D2AE3DB059DF}" srcOrd="1" destOrd="0" presId="urn:microsoft.com/office/officeart/2005/8/layout/hList7"/>
    <dgm:cxn modelId="{8421137D-9AD6-4F9D-B598-BEC856FC4B7A}" type="presOf" srcId="{31D1694E-EFE7-4F2B-945E-C621A00C742E}" destId="{640C2A03-BC70-491D-9CFD-B3AC894E7063}" srcOrd="1" destOrd="0" presId="urn:microsoft.com/office/officeart/2005/8/layout/hList7"/>
    <dgm:cxn modelId="{D213DA82-DE8A-4BD6-8541-A17410C93646}" type="presOf" srcId="{475F31E5-9777-4222-95CA-AD7CC0BAD7B3}" destId="{02B3745E-D7F4-4F0A-A7C6-289C93F13E96}" srcOrd="0" destOrd="0" presId="urn:microsoft.com/office/officeart/2005/8/layout/hList7"/>
    <dgm:cxn modelId="{E35E218E-5712-46BF-B28E-F4465BC21BB5}" type="presOf" srcId="{B78F40E0-CF78-47F2-884B-951D1FD486E5}" destId="{CDFAD923-1919-471D-B06E-DA3C8D72FBD5}" srcOrd="0" destOrd="0" presId="urn:microsoft.com/office/officeart/2005/8/layout/hList7"/>
    <dgm:cxn modelId="{416A21A2-56AF-4091-8E1D-9CD697303C62}" srcId="{8FD2C5B8-E407-44D9-802F-98A9F79E0265}" destId="{AE40647B-C7D2-4433-A299-A8EE2E7ED520}" srcOrd="1" destOrd="0" parTransId="{5FE8C82E-3128-4C8E-A666-835BE548AE7C}" sibTransId="{C9F1DDD2-5294-4A1B-AD6F-638253A263B4}"/>
    <dgm:cxn modelId="{B7B221BC-ECDC-48C6-977F-1931D623D03C}" type="presOf" srcId="{5A5B1217-B646-40FE-8A9A-442EDEEB056F}" destId="{2214D041-E5E3-482D-8262-816EFE84FCE3}" srcOrd="0" destOrd="0" presId="urn:microsoft.com/office/officeart/2005/8/layout/hList7"/>
    <dgm:cxn modelId="{7DF3B4FA-42DD-42A2-B0E6-F6C3699635A0}" type="presOf" srcId="{C9F1DDD2-5294-4A1B-AD6F-638253A263B4}" destId="{9AA1C107-ADC6-42F9-9C75-6EFB048AF0AB}" srcOrd="0" destOrd="0" presId="urn:microsoft.com/office/officeart/2005/8/layout/hList7"/>
    <dgm:cxn modelId="{9C092CFB-1B51-4423-AE63-2F89643632EA}" type="presOf" srcId="{93ED0D00-1D6F-4895-A2AB-BFC59BB54FBC}" destId="{D5567191-3C9E-4FA8-B542-BAD9F8CD66C9}" srcOrd="1" destOrd="0" presId="urn:microsoft.com/office/officeart/2005/8/layout/hList7"/>
    <dgm:cxn modelId="{6BE66504-0AE9-43A3-8EF3-A2F2A6E2B14C}" type="presParOf" srcId="{C12B7DC0-CCD8-44D5-962E-148245AF18D6}" destId="{2C699AFA-750E-41C7-9D7F-1A851B3CBF63}" srcOrd="0" destOrd="0" presId="urn:microsoft.com/office/officeart/2005/8/layout/hList7"/>
    <dgm:cxn modelId="{930851C4-E088-4AA2-BD63-F61632A2FF46}" type="presParOf" srcId="{C12B7DC0-CCD8-44D5-962E-148245AF18D6}" destId="{98DF0D2B-1D56-4075-8E35-021E7A3A78A4}" srcOrd="1" destOrd="0" presId="urn:microsoft.com/office/officeart/2005/8/layout/hList7"/>
    <dgm:cxn modelId="{B5F07334-1C0C-4D37-8F1F-D8CAD12AC90C}" type="presParOf" srcId="{98DF0D2B-1D56-4075-8E35-021E7A3A78A4}" destId="{ABC21A2B-7EB7-4170-A756-C59917DA0CEA}" srcOrd="0" destOrd="0" presId="urn:microsoft.com/office/officeart/2005/8/layout/hList7"/>
    <dgm:cxn modelId="{48B6F9BB-94FB-45FB-A46D-83D29632A548}" type="presParOf" srcId="{ABC21A2B-7EB7-4170-A756-C59917DA0CEA}" destId="{EAA51502-E136-4FB2-BBB9-4A8E7CF85148}" srcOrd="0" destOrd="0" presId="urn:microsoft.com/office/officeart/2005/8/layout/hList7"/>
    <dgm:cxn modelId="{A7C368A7-FC4B-4523-AA9F-C0430DA4D7CA}" type="presParOf" srcId="{ABC21A2B-7EB7-4170-A756-C59917DA0CEA}" destId="{B302BA2A-A773-449D-B216-956DA6ED2298}" srcOrd="1" destOrd="0" presId="urn:microsoft.com/office/officeart/2005/8/layout/hList7"/>
    <dgm:cxn modelId="{0EBE1EB6-3162-411D-98CA-F8E3C3F5859B}" type="presParOf" srcId="{ABC21A2B-7EB7-4170-A756-C59917DA0CEA}" destId="{0174D284-4521-4BCA-8CA9-D2CB71632C0F}" srcOrd="2" destOrd="0" presId="urn:microsoft.com/office/officeart/2005/8/layout/hList7"/>
    <dgm:cxn modelId="{AAF20FCB-8DFC-43C8-B556-AC5C41EFDF73}" type="presParOf" srcId="{ABC21A2B-7EB7-4170-A756-C59917DA0CEA}" destId="{1F0B61DF-8EBB-4202-82AF-BA5317E7D8E3}" srcOrd="3" destOrd="0" presId="urn:microsoft.com/office/officeart/2005/8/layout/hList7"/>
    <dgm:cxn modelId="{D1003A0A-6C94-4E0C-AD96-E5C76CEF1C07}" type="presParOf" srcId="{98DF0D2B-1D56-4075-8E35-021E7A3A78A4}" destId="{DDD6A545-9531-4558-B69D-8DC3EF035E90}" srcOrd="1" destOrd="0" presId="urn:microsoft.com/office/officeart/2005/8/layout/hList7"/>
    <dgm:cxn modelId="{9F277D00-6016-4542-A172-119D5D3A0967}" type="presParOf" srcId="{98DF0D2B-1D56-4075-8E35-021E7A3A78A4}" destId="{002FE253-5470-45B0-98E9-4AA0CAB10F3E}" srcOrd="2" destOrd="0" presId="urn:microsoft.com/office/officeart/2005/8/layout/hList7"/>
    <dgm:cxn modelId="{60CBD0FB-BB39-4E94-8836-BA07273CAE22}" type="presParOf" srcId="{002FE253-5470-45B0-98E9-4AA0CAB10F3E}" destId="{359BC28B-CB22-4E6E-9D83-739CCCB7BA00}" srcOrd="0" destOrd="0" presId="urn:microsoft.com/office/officeart/2005/8/layout/hList7"/>
    <dgm:cxn modelId="{DB82AB62-EC98-4971-84DD-C9B2FE6F597D}" type="presParOf" srcId="{002FE253-5470-45B0-98E9-4AA0CAB10F3E}" destId="{0CA5DAC4-6242-4EE3-9516-542DFAA15648}" srcOrd="1" destOrd="0" presId="urn:microsoft.com/office/officeart/2005/8/layout/hList7"/>
    <dgm:cxn modelId="{C9590087-5EB1-4A31-B94E-E27B98A75CF6}" type="presParOf" srcId="{002FE253-5470-45B0-98E9-4AA0CAB10F3E}" destId="{C14D084A-7955-43AE-BFD0-A0457E70F531}" srcOrd="2" destOrd="0" presId="urn:microsoft.com/office/officeart/2005/8/layout/hList7"/>
    <dgm:cxn modelId="{5FA0759A-0C90-4F3D-B72F-36494F8DE6FE}" type="presParOf" srcId="{002FE253-5470-45B0-98E9-4AA0CAB10F3E}" destId="{3FFB87E1-F392-4B1F-A6DA-C268A00C130F}" srcOrd="3" destOrd="0" presId="urn:microsoft.com/office/officeart/2005/8/layout/hList7"/>
    <dgm:cxn modelId="{B611B202-F204-410E-A4FC-E3C698560B2F}" type="presParOf" srcId="{98DF0D2B-1D56-4075-8E35-021E7A3A78A4}" destId="{9AA1C107-ADC6-42F9-9C75-6EFB048AF0AB}" srcOrd="3" destOrd="0" presId="urn:microsoft.com/office/officeart/2005/8/layout/hList7"/>
    <dgm:cxn modelId="{29D43CA7-4E2E-48A4-9E20-9CE47FA522CD}" type="presParOf" srcId="{98DF0D2B-1D56-4075-8E35-021E7A3A78A4}" destId="{FE486F95-5994-4A31-9B1F-C77653AF323D}" srcOrd="4" destOrd="0" presId="urn:microsoft.com/office/officeart/2005/8/layout/hList7"/>
    <dgm:cxn modelId="{C05299DA-CBA7-4D99-8D29-ACC40AAA6547}" type="presParOf" srcId="{FE486F95-5994-4A31-9B1F-C77653AF323D}" destId="{D5AC79BF-CEC1-4471-9B09-5521359FFD77}" srcOrd="0" destOrd="0" presId="urn:microsoft.com/office/officeart/2005/8/layout/hList7"/>
    <dgm:cxn modelId="{19EDCBD3-D9AF-4045-8F6F-331272330DD2}" type="presParOf" srcId="{FE486F95-5994-4A31-9B1F-C77653AF323D}" destId="{069E36F4-B5EF-479F-A975-A4F188F84F59}" srcOrd="1" destOrd="0" presId="urn:microsoft.com/office/officeart/2005/8/layout/hList7"/>
    <dgm:cxn modelId="{3AEBD577-8EB1-4D9A-BAEF-46FD356242C3}" type="presParOf" srcId="{FE486F95-5994-4A31-9B1F-C77653AF323D}" destId="{A2024E5A-3E95-456C-8BE5-EA7061074603}" srcOrd="2" destOrd="0" presId="urn:microsoft.com/office/officeart/2005/8/layout/hList7"/>
    <dgm:cxn modelId="{AC2357C2-C0E8-4C4F-AE64-B4768A0EEFDA}" type="presParOf" srcId="{FE486F95-5994-4A31-9B1F-C77653AF323D}" destId="{42010AFC-E4D0-46FB-9638-3AF3D0096AB8}" srcOrd="3" destOrd="0" presId="urn:microsoft.com/office/officeart/2005/8/layout/hList7"/>
    <dgm:cxn modelId="{09F8112F-EF21-4A7E-8B84-9EBFBF837817}" type="presParOf" srcId="{98DF0D2B-1D56-4075-8E35-021E7A3A78A4}" destId="{88D93D16-5AFD-499B-B8FE-D1232939E6F0}" srcOrd="5" destOrd="0" presId="urn:microsoft.com/office/officeart/2005/8/layout/hList7"/>
    <dgm:cxn modelId="{BFA20117-01F7-49EA-A1A8-5A2AC03F399E}" type="presParOf" srcId="{98DF0D2B-1D56-4075-8E35-021E7A3A78A4}" destId="{CE91431E-3E40-45E5-8865-202FB00FA31B}" srcOrd="6" destOrd="0" presId="urn:microsoft.com/office/officeart/2005/8/layout/hList7"/>
    <dgm:cxn modelId="{87FFF841-B6A5-4DC3-8D60-E80BAAFCC65C}" type="presParOf" srcId="{CE91431E-3E40-45E5-8865-202FB00FA31B}" destId="{1738DD45-4CCC-4BEE-B209-42D8C039CD61}" srcOrd="0" destOrd="0" presId="urn:microsoft.com/office/officeart/2005/8/layout/hList7"/>
    <dgm:cxn modelId="{78A9CF16-391F-4CDD-9C5F-81074C771254}" type="presParOf" srcId="{CE91431E-3E40-45E5-8865-202FB00FA31B}" destId="{D5567191-3C9E-4FA8-B542-BAD9F8CD66C9}" srcOrd="1" destOrd="0" presId="urn:microsoft.com/office/officeart/2005/8/layout/hList7"/>
    <dgm:cxn modelId="{A9B141A9-6CD1-47A9-8DA6-F415BB5F9645}" type="presParOf" srcId="{CE91431E-3E40-45E5-8865-202FB00FA31B}" destId="{33380E4D-92AA-4303-96F2-6D8744E9B568}" srcOrd="2" destOrd="0" presId="urn:microsoft.com/office/officeart/2005/8/layout/hList7"/>
    <dgm:cxn modelId="{5F677992-6155-40EB-B36D-3D66CD38B2AE}" type="presParOf" srcId="{CE91431E-3E40-45E5-8865-202FB00FA31B}" destId="{BDCE2ED2-961A-40A7-9CDD-691C46FA9D06}" srcOrd="3" destOrd="0" presId="urn:microsoft.com/office/officeart/2005/8/layout/hList7"/>
    <dgm:cxn modelId="{47C4BEE5-F2E2-439C-8AF9-7CC1F9C1F029}" type="presParOf" srcId="{98DF0D2B-1D56-4075-8E35-021E7A3A78A4}" destId="{CDFAD923-1919-471D-B06E-DA3C8D72FBD5}" srcOrd="7" destOrd="0" presId="urn:microsoft.com/office/officeart/2005/8/layout/hList7"/>
    <dgm:cxn modelId="{CEED2AF8-E393-4F25-85AF-D9EC6A059841}" type="presParOf" srcId="{98DF0D2B-1D56-4075-8E35-021E7A3A78A4}" destId="{7AE8F633-6686-4989-8D76-AE728AD64B75}" srcOrd="8" destOrd="0" presId="urn:microsoft.com/office/officeart/2005/8/layout/hList7"/>
    <dgm:cxn modelId="{DCF90FD4-ACE7-4C67-9B60-A7B73F07A81F}" type="presParOf" srcId="{7AE8F633-6686-4989-8D76-AE728AD64B75}" destId="{295460A7-6079-4A8A-82E7-EA2AD6563764}" srcOrd="0" destOrd="0" presId="urn:microsoft.com/office/officeart/2005/8/layout/hList7"/>
    <dgm:cxn modelId="{8FF72F20-8EE7-4F43-8C68-96D16944A14F}" type="presParOf" srcId="{7AE8F633-6686-4989-8D76-AE728AD64B75}" destId="{640C2A03-BC70-491D-9CFD-B3AC894E7063}" srcOrd="1" destOrd="0" presId="urn:microsoft.com/office/officeart/2005/8/layout/hList7"/>
    <dgm:cxn modelId="{CB3B0D06-835A-4BCD-A0DB-EE934D51D5EC}" type="presParOf" srcId="{7AE8F633-6686-4989-8D76-AE728AD64B75}" destId="{5B625885-7708-42CE-8DE3-9E2A11CB7639}" srcOrd="2" destOrd="0" presId="urn:microsoft.com/office/officeart/2005/8/layout/hList7"/>
    <dgm:cxn modelId="{D4648E65-32B8-4553-B0AE-7226634D2197}" type="presParOf" srcId="{7AE8F633-6686-4989-8D76-AE728AD64B75}" destId="{949F17D5-FDA8-41D0-A944-E693A7F7DE80}" srcOrd="3" destOrd="0" presId="urn:microsoft.com/office/officeart/2005/8/layout/hList7"/>
    <dgm:cxn modelId="{BAD929A3-2B1C-4AA8-BEE5-1C1EF6257A40}" type="presParOf" srcId="{98DF0D2B-1D56-4075-8E35-021E7A3A78A4}" destId="{2214D041-E5E3-482D-8262-816EFE84FCE3}" srcOrd="9" destOrd="0" presId="urn:microsoft.com/office/officeart/2005/8/layout/hList7"/>
    <dgm:cxn modelId="{89878735-D285-493B-9AE7-6096598543CB}" type="presParOf" srcId="{98DF0D2B-1D56-4075-8E35-021E7A3A78A4}" destId="{93DC9E5A-EA37-4120-AB10-CD761051375D}" srcOrd="10" destOrd="0" presId="urn:microsoft.com/office/officeart/2005/8/layout/hList7"/>
    <dgm:cxn modelId="{9B834584-5DA1-4BC4-A6B8-1CC4FD3EE60E}" type="presParOf" srcId="{93DC9E5A-EA37-4120-AB10-CD761051375D}" destId="{02B3745E-D7F4-4F0A-A7C6-289C93F13E96}" srcOrd="0" destOrd="0" presId="urn:microsoft.com/office/officeart/2005/8/layout/hList7"/>
    <dgm:cxn modelId="{03C95D55-CAF8-4089-8CFF-F7005F97E28E}" type="presParOf" srcId="{93DC9E5A-EA37-4120-AB10-CD761051375D}" destId="{A2EFBC4C-D211-424C-916C-D2AE3DB059DF}" srcOrd="1" destOrd="0" presId="urn:microsoft.com/office/officeart/2005/8/layout/hList7"/>
    <dgm:cxn modelId="{994C0F72-3E30-4C52-89DE-CD3420318768}" type="presParOf" srcId="{93DC9E5A-EA37-4120-AB10-CD761051375D}" destId="{69343F58-62EF-4264-84F3-5EF268EF513F}" srcOrd="2" destOrd="0" presId="urn:microsoft.com/office/officeart/2005/8/layout/hList7"/>
    <dgm:cxn modelId="{1617359D-EF16-448A-9948-D4ECB1D9842C}" type="presParOf" srcId="{93DC9E5A-EA37-4120-AB10-CD761051375D}" destId="{AEE47737-7709-4685-A2BC-9E5407328741}"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FC74A4-D56B-4537-9282-B896A3C23C88}">
      <dsp:nvSpPr>
        <dsp:cNvPr id="0" name=""/>
        <dsp:cNvSpPr/>
      </dsp:nvSpPr>
      <dsp:spPr>
        <a:xfrm>
          <a:off x="325163" y="0"/>
          <a:ext cx="1878532" cy="1878505"/>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Treat risks to an acceptable level</a:t>
          </a:r>
        </a:p>
      </dsp:txBody>
      <dsp:txXfrm>
        <a:off x="600268" y="275101"/>
        <a:ext cx="1328322" cy="1328303"/>
      </dsp:txXfrm>
    </dsp:sp>
    <dsp:sp modelId="{83C88F22-6B38-4868-94C2-8EC598AD892B}">
      <dsp:nvSpPr>
        <dsp:cNvPr id="0" name=""/>
        <dsp:cNvSpPr/>
      </dsp:nvSpPr>
      <dsp:spPr>
        <a:xfrm>
          <a:off x="1292060" y="1252858"/>
          <a:ext cx="1878532" cy="1878505"/>
        </a:xfrm>
        <a:prstGeom prst="ellipse">
          <a:avLst/>
        </a:prstGeom>
        <a:solidFill>
          <a:schemeClr val="accent2">
            <a:alpha val="50000"/>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Output of risk assessment</a:t>
          </a:r>
        </a:p>
      </dsp:txBody>
      <dsp:txXfrm>
        <a:off x="1567165" y="1527959"/>
        <a:ext cx="1328322" cy="1328303"/>
      </dsp:txXfrm>
    </dsp:sp>
    <dsp:sp modelId="{72333935-1C97-4880-AE08-A364585A2C52}">
      <dsp:nvSpPr>
        <dsp:cNvPr id="0" name=""/>
        <dsp:cNvSpPr/>
      </dsp:nvSpPr>
      <dsp:spPr>
        <a:xfrm>
          <a:off x="2257814" y="0"/>
          <a:ext cx="1878532" cy="1878505"/>
        </a:xfrm>
        <a:prstGeom prst="ellipse">
          <a:avLst/>
        </a:prstGeom>
        <a:solidFill>
          <a:schemeClr val="accent2">
            <a:alpha val="50000"/>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Primary purpose of risk assessment </a:t>
          </a:r>
        </a:p>
      </dsp:txBody>
      <dsp:txXfrm>
        <a:off x="2532919" y="275101"/>
        <a:ext cx="1328322" cy="132830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78D4CF-7661-4C70-BE80-6157A34AA8E8}">
      <dsp:nvSpPr>
        <dsp:cNvPr id="0" name=""/>
        <dsp:cNvSpPr/>
      </dsp:nvSpPr>
      <dsp:spPr>
        <a:xfrm>
          <a:off x="866851" y="0"/>
          <a:ext cx="9824313" cy="464515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BF74BA-D68F-4E0C-893F-A97E93B82E81}">
      <dsp:nvSpPr>
        <dsp:cNvPr id="0" name=""/>
        <dsp:cNvSpPr/>
      </dsp:nvSpPr>
      <dsp:spPr>
        <a:xfrm>
          <a:off x="5784" y="1393545"/>
          <a:ext cx="2782276" cy="1858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inherently safer designs</a:t>
          </a:r>
        </a:p>
      </dsp:txBody>
      <dsp:txXfrm>
        <a:off x="96487" y="1484248"/>
        <a:ext cx="2600870" cy="1676654"/>
      </dsp:txXfrm>
    </dsp:sp>
    <dsp:sp modelId="{714B0C60-D3D5-495F-AE3D-3E998DDC209B}">
      <dsp:nvSpPr>
        <dsp:cNvPr id="0" name=""/>
        <dsp:cNvSpPr/>
      </dsp:nvSpPr>
      <dsp:spPr>
        <a:xfrm>
          <a:off x="2927174" y="1393545"/>
          <a:ext cx="2782276" cy="1858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layers of protection</a:t>
          </a:r>
        </a:p>
      </dsp:txBody>
      <dsp:txXfrm>
        <a:off x="3017877" y="1484248"/>
        <a:ext cx="2600870" cy="1676654"/>
      </dsp:txXfrm>
    </dsp:sp>
    <dsp:sp modelId="{DDE25625-80F3-4E1A-B3CA-BC1A2649688D}">
      <dsp:nvSpPr>
        <dsp:cNvPr id="0" name=""/>
        <dsp:cNvSpPr/>
      </dsp:nvSpPr>
      <dsp:spPr>
        <a:xfrm>
          <a:off x="5848564" y="1393545"/>
          <a:ext cx="2782276" cy="1858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recognized and generally accepted good engineering practices </a:t>
          </a:r>
        </a:p>
      </dsp:txBody>
      <dsp:txXfrm>
        <a:off x="5939267" y="1484248"/>
        <a:ext cx="2600870" cy="1676654"/>
      </dsp:txXfrm>
    </dsp:sp>
    <dsp:sp modelId="{FB9A6303-556F-4F78-A1CB-7A7B9B89B3DB}">
      <dsp:nvSpPr>
        <dsp:cNvPr id="0" name=""/>
        <dsp:cNvSpPr/>
      </dsp:nvSpPr>
      <dsp:spPr>
        <a:xfrm>
          <a:off x="8769955" y="1393545"/>
          <a:ext cx="2782276" cy="18580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safer technology and alternatives</a:t>
          </a:r>
        </a:p>
      </dsp:txBody>
      <dsp:txXfrm>
        <a:off x="8860658" y="1484248"/>
        <a:ext cx="2600870" cy="167665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31B86-D6CF-470E-9B99-29BD4F20ECDA}">
      <dsp:nvSpPr>
        <dsp:cNvPr id="0" name=""/>
        <dsp:cNvSpPr/>
      </dsp:nvSpPr>
      <dsp:spPr>
        <a:xfrm>
          <a:off x="130938" y="1393"/>
          <a:ext cx="4224635" cy="268264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C0BA30-9E78-41E0-BEE9-0837F34C0EFC}">
      <dsp:nvSpPr>
        <dsp:cNvPr id="0" name=""/>
        <dsp:cNvSpPr/>
      </dsp:nvSpPr>
      <dsp:spPr>
        <a:xfrm>
          <a:off x="600342" y="447327"/>
          <a:ext cx="4224635" cy="268264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Residual risk is the risk remaining after ‘risk treatment’.</a:t>
          </a:r>
        </a:p>
      </dsp:txBody>
      <dsp:txXfrm>
        <a:off x="678914" y="525899"/>
        <a:ext cx="4067491" cy="2525499"/>
      </dsp:txXfrm>
    </dsp:sp>
    <dsp:sp modelId="{9B3E199B-7A65-408C-AD3D-E16649AF2736}">
      <dsp:nvSpPr>
        <dsp:cNvPr id="0" name=""/>
        <dsp:cNvSpPr/>
      </dsp:nvSpPr>
      <dsp:spPr>
        <a:xfrm>
          <a:off x="5294381" y="1393"/>
          <a:ext cx="4224635" cy="268264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2B9F6B-B5C3-425E-B1A8-AFD0E4D6A017}">
      <dsp:nvSpPr>
        <dsp:cNvPr id="0" name=""/>
        <dsp:cNvSpPr/>
      </dsp:nvSpPr>
      <dsp:spPr>
        <a:xfrm>
          <a:off x="5763785" y="447327"/>
          <a:ext cx="4224635" cy="268264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Risks that remain after an assessment and treatment should be continually monitored and assessed for secondary risk, hidden risk, or previously undiscovered risks.  </a:t>
          </a:r>
        </a:p>
      </dsp:txBody>
      <dsp:txXfrm>
        <a:off x="5842357" y="525899"/>
        <a:ext cx="4067491" cy="252549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6CBDA9-9677-4A35-8ADA-A00FB7899144}">
      <dsp:nvSpPr>
        <dsp:cNvPr id="0" name=""/>
        <dsp:cNvSpPr/>
      </dsp:nvSpPr>
      <dsp:spPr>
        <a:xfrm>
          <a:off x="0" y="0"/>
          <a:ext cx="11277600" cy="474821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62280" tIns="462280" rIns="462280" bIns="462280" numCol="1" spcCol="1270" anchor="ctr" anchorCtr="0">
          <a:noAutofit/>
        </a:bodyPr>
        <a:lstStyle/>
        <a:p>
          <a:pPr marL="0" lvl="0" indent="0" algn="ctr" defTabSz="2889250">
            <a:lnSpc>
              <a:spcPct val="90000"/>
            </a:lnSpc>
            <a:spcBef>
              <a:spcPct val="0"/>
            </a:spcBef>
            <a:spcAft>
              <a:spcPct val="35000"/>
            </a:spcAft>
            <a:buNone/>
          </a:pPr>
          <a:r>
            <a:rPr lang="en-US" sz="6500" kern="1200" dirty="0"/>
            <a:t>Risk treatment</a:t>
          </a:r>
        </a:p>
      </dsp:txBody>
      <dsp:txXfrm>
        <a:off x="0" y="0"/>
        <a:ext cx="11277600" cy="2564035"/>
      </dsp:txXfrm>
    </dsp:sp>
    <dsp:sp modelId="{899940F3-DAD4-4307-8DB9-14DCF04814AF}">
      <dsp:nvSpPr>
        <dsp:cNvPr id="0" name=""/>
        <dsp:cNvSpPr/>
      </dsp:nvSpPr>
      <dsp:spPr>
        <a:xfrm>
          <a:off x="5506" y="2469070"/>
          <a:ext cx="3755528" cy="2184177"/>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38100" rIns="213360" bIns="38100" numCol="1" spcCol="1270" anchor="ctr" anchorCtr="0">
          <a:noAutofit/>
        </a:bodyPr>
        <a:lstStyle/>
        <a:p>
          <a:pPr marL="0" lvl="0" indent="0" algn="ctr" defTabSz="1333500">
            <a:lnSpc>
              <a:spcPct val="90000"/>
            </a:lnSpc>
            <a:spcBef>
              <a:spcPct val="0"/>
            </a:spcBef>
            <a:spcAft>
              <a:spcPct val="35000"/>
            </a:spcAft>
            <a:buNone/>
          </a:pPr>
          <a:r>
            <a:rPr lang="en-US" sz="3000" kern="1200"/>
            <a:t>the </a:t>
          </a:r>
          <a:r>
            <a:rPr lang="en-US" sz="3000" kern="1200" dirty="0"/>
            <a:t>process of modifying risk to an acceptable level</a:t>
          </a:r>
        </a:p>
      </dsp:txBody>
      <dsp:txXfrm>
        <a:off x="5506" y="2469070"/>
        <a:ext cx="3755528" cy="2184177"/>
      </dsp:txXfrm>
    </dsp:sp>
    <dsp:sp modelId="{1A2A1098-6239-4282-AD44-EFF4ACB3DADC}">
      <dsp:nvSpPr>
        <dsp:cNvPr id="0" name=""/>
        <dsp:cNvSpPr/>
      </dsp:nvSpPr>
      <dsp:spPr>
        <a:xfrm>
          <a:off x="3761035" y="2469070"/>
          <a:ext cx="3755528" cy="2184177"/>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38100" rIns="213360" bIns="38100" numCol="1" spcCol="1270" anchor="ctr" anchorCtr="0">
          <a:noAutofit/>
        </a:bodyPr>
        <a:lstStyle/>
        <a:p>
          <a:pPr marL="0" lvl="0" indent="0" algn="ctr" defTabSz="1333500">
            <a:lnSpc>
              <a:spcPct val="90000"/>
            </a:lnSpc>
            <a:spcBef>
              <a:spcPct val="0"/>
            </a:spcBef>
            <a:spcAft>
              <a:spcPct val="35000"/>
            </a:spcAft>
            <a:buNone/>
          </a:pPr>
          <a:r>
            <a:rPr lang="en-US" sz="3000" kern="1200" dirty="0"/>
            <a:t>most important step in risk management </a:t>
          </a:r>
        </a:p>
      </dsp:txBody>
      <dsp:txXfrm>
        <a:off x="3761035" y="2469070"/>
        <a:ext cx="3755528" cy="2184177"/>
      </dsp:txXfrm>
    </dsp:sp>
    <dsp:sp modelId="{7FBEEF37-6229-47B4-9E72-D6CE3F47D92E}">
      <dsp:nvSpPr>
        <dsp:cNvPr id="0" name=""/>
        <dsp:cNvSpPr/>
      </dsp:nvSpPr>
      <dsp:spPr>
        <a:xfrm>
          <a:off x="7516564" y="2469070"/>
          <a:ext cx="3755528" cy="2184177"/>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38100" rIns="213360" bIns="38100" numCol="1" spcCol="1270" anchor="ctr" anchorCtr="0">
          <a:noAutofit/>
        </a:bodyPr>
        <a:lstStyle/>
        <a:p>
          <a:pPr marL="0" lvl="0" indent="0" algn="ctr" defTabSz="1333500">
            <a:lnSpc>
              <a:spcPct val="90000"/>
            </a:lnSpc>
            <a:spcBef>
              <a:spcPct val="0"/>
            </a:spcBef>
            <a:spcAft>
              <a:spcPct val="35000"/>
            </a:spcAft>
            <a:buNone/>
          </a:pPr>
          <a:r>
            <a:rPr lang="en-US" sz="3000" kern="1200" dirty="0"/>
            <a:t>an iterative approach to selecting the most appropriate risk treatments</a:t>
          </a:r>
        </a:p>
      </dsp:txBody>
      <dsp:txXfrm>
        <a:off x="7516564" y="2469070"/>
        <a:ext cx="3755528" cy="21841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0400EE-A87A-4ABF-9550-29B8A098F4DB}">
      <dsp:nvSpPr>
        <dsp:cNvPr id="0" name=""/>
        <dsp:cNvSpPr/>
      </dsp:nvSpPr>
      <dsp:spPr>
        <a:xfrm rot="16200000">
          <a:off x="-1179048" y="1184696"/>
          <a:ext cx="4351338" cy="1981944"/>
        </a:xfrm>
        <a:prstGeom prst="flowChartManualOperati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0" tIns="0" rIns="147278" bIns="0" numCol="1" spcCol="1270" anchor="ctr" anchorCtr="0">
          <a:noAutofit/>
        </a:bodyPr>
        <a:lstStyle/>
        <a:p>
          <a:pPr marL="0" lvl="0" indent="0" algn="ctr" defTabSz="1022350">
            <a:lnSpc>
              <a:spcPct val="90000"/>
            </a:lnSpc>
            <a:spcBef>
              <a:spcPct val="0"/>
            </a:spcBef>
            <a:spcAft>
              <a:spcPct val="35000"/>
            </a:spcAft>
            <a:buNone/>
          </a:pPr>
          <a:r>
            <a:rPr lang="en-US" sz="2300" kern="1200" dirty="0"/>
            <a:t>formulating and selecting options</a:t>
          </a:r>
        </a:p>
      </dsp:txBody>
      <dsp:txXfrm rot="5400000">
        <a:off x="5649" y="870267"/>
        <a:ext cx="1981944" cy="2610802"/>
      </dsp:txXfrm>
    </dsp:sp>
    <dsp:sp modelId="{CC642E0C-1D57-4F70-B8C9-1CF33C803A23}">
      <dsp:nvSpPr>
        <dsp:cNvPr id="0" name=""/>
        <dsp:cNvSpPr/>
      </dsp:nvSpPr>
      <dsp:spPr>
        <a:xfrm rot="16200000">
          <a:off x="951541" y="1184696"/>
          <a:ext cx="4351338" cy="1981944"/>
        </a:xfrm>
        <a:prstGeom prst="flowChartManualOperati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0" tIns="0" rIns="147278" bIns="0" numCol="1" spcCol="1270" anchor="ctr" anchorCtr="0">
          <a:noAutofit/>
        </a:bodyPr>
        <a:lstStyle/>
        <a:p>
          <a:pPr marL="0" lvl="0" indent="0" algn="ctr" defTabSz="1022350">
            <a:lnSpc>
              <a:spcPct val="90000"/>
            </a:lnSpc>
            <a:spcBef>
              <a:spcPct val="0"/>
            </a:spcBef>
            <a:spcAft>
              <a:spcPct val="35000"/>
            </a:spcAft>
            <a:buNone/>
          </a:pPr>
          <a:r>
            <a:rPr lang="en-US" sz="2300" kern="1200" dirty="0"/>
            <a:t>planning and implementing risk treatments</a:t>
          </a:r>
        </a:p>
      </dsp:txBody>
      <dsp:txXfrm rot="5400000">
        <a:off x="2136238" y="870267"/>
        <a:ext cx="1981944" cy="2610802"/>
      </dsp:txXfrm>
    </dsp:sp>
    <dsp:sp modelId="{CC73C8D4-A4BC-4BC7-AC31-58D70C9DD98F}">
      <dsp:nvSpPr>
        <dsp:cNvPr id="0" name=""/>
        <dsp:cNvSpPr/>
      </dsp:nvSpPr>
      <dsp:spPr>
        <a:xfrm rot="16200000">
          <a:off x="3082131" y="1184696"/>
          <a:ext cx="4351338" cy="1981944"/>
        </a:xfrm>
        <a:prstGeom prst="flowChartManualOperati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0" tIns="0" rIns="147278" bIns="0" numCol="1" spcCol="1270" anchor="ctr" anchorCtr="0">
          <a:noAutofit/>
        </a:bodyPr>
        <a:lstStyle/>
        <a:p>
          <a:pPr marL="0" lvl="0" indent="0" algn="ctr" defTabSz="1022350">
            <a:lnSpc>
              <a:spcPct val="90000"/>
            </a:lnSpc>
            <a:spcBef>
              <a:spcPct val="0"/>
            </a:spcBef>
            <a:spcAft>
              <a:spcPct val="35000"/>
            </a:spcAft>
            <a:buNone/>
          </a:pPr>
          <a:r>
            <a:rPr lang="en-US" sz="2300" kern="1200" dirty="0"/>
            <a:t>assessing their effectiveness </a:t>
          </a:r>
        </a:p>
      </dsp:txBody>
      <dsp:txXfrm rot="5400000">
        <a:off x="4266828" y="870267"/>
        <a:ext cx="1981944" cy="2610802"/>
      </dsp:txXfrm>
    </dsp:sp>
    <dsp:sp modelId="{2FF72726-FA6F-433E-83BB-188BFA6BB473}">
      <dsp:nvSpPr>
        <dsp:cNvPr id="0" name=""/>
        <dsp:cNvSpPr/>
      </dsp:nvSpPr>
      <dsp:spPr>
        <a:xfrm rot="16200000">
          <a:off x="5212720" y="1184696"/>
          <a:ext cx="4351338" cy="1981944"/>
        </a:xfrm>
        <a:prstGeom prst="flowChartManualOperati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0" tIns="0" rIns="147278" bIns="0" numCol="1" spcCol="1270" anchor="ctr" anchorCtr="0">
          <a:noAutofit/>
        </a:bodyPr>
        <a:lstStyle/>
        <a:p>
          <a:pPr marL="0" lvl="0" indent="0" algn="ctr" defTabSz="1022350">
            <a:lnSpc>
              <a:spcPct val="90000"/>
            </a:lnSpc>
            <a:spcBef>
              <a:spcPct val="0"/>
            </a:spcBef>
            <a:spcAft>
              <a:spcPct val="35000"/>
            </a:spcAft>
            <a:buNone/>
          </a:pPr>
          <a:r>
            <a:rPr lang="en-US" sz="2300" kern="1200" dirty="0"/>
            <a:t>determining the acceptability of residual risks </a:t>
          </a:r>
        </a:p>
      </dsp:txBody>
      <dsp:txXfrm rot="5400000">
        <a:off x="6397417" y="870267"/>
        <a:ext cx="1981944" cy="2610802"/>
      </dsp:txXfrm>
    </dsp:sp>
    <dsp:sp modelId="{742856F9-54D7-4840-B133-D893D38FEAE9}">
      <dsp:nvSpPr>
        <dsp:cNvPr id="0" name=""/>
        <dsp:cNvSpPr/>
      </dsp:nvSpPr>
      <dsp:spPr>
        <a:xfrm rot="16200000">
          <a:off x="7343310" y="1184696"/>
          <a:ext cx="4351338" cy="1981944"/>
        </a:xfrm>
        <a:prstGeom prst="flowChartManualOperati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46050" tIns="0" rIns="147278" bIns="0" numCol="1" spcCol="1270" anchor="ctr" anchorCtr="0">
          <a:noAutofit/>
        </a:bodyPr>
        <a:lstStyle/>
        <a:p>
          <a:pPr marL="0" lvl="0" indent="0" algn="ctr" defTabSz="1022350">
            <a:lnSpc>
              <a:spcPct val="90000"/>
            </a:lnSpc>
            <a:spcBef>
              <a:spcPct val="0"/>
            </a:spcBef>
            <a:spcAft>
              <a:spcPct val="35000"/>
            </a:spcAft>
            <a:buNone/>
          </a:pPr>
          <a:r>
            <a:rPr lang="en-US" sz="2300" kern="1200" dirty="0"/>
            <a:t>additional risk treatments needed</a:t>
          </a:r>
        </a:p>
      </dsp:txBody>
      <dsp:txXfrm rot="5400000">
        <a:off x="8528007" y="870267"/>
        <a:ext cx="1981944" cy="26108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835F68-6808-4A99-ABF7-A21F5BF45522}">
      <dsp:nvSpPr>
        <dsp:cNvPr id="0" name=""/>
        <dsp:cNvSpPr/>
      </dsp:nvSpPr>
      <dsp:spPr>
        <a:xfrm>
          <a:off x="277807" y="930428"/>
          <a:ext cx="4752025" cy="1485008"/>
        </a:xfrm>
        <a:prstGeom prst="rect">
          <a:avLst/>
        </a:prstGeom>
        <a:solidFill>
          <a:schemeClr val="lt1">
            <a:alpha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05845"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Risk Treatment </a:t>
          </a:r>
          <a:r>
            <a:rPr lang="en-US" sz="1800" kern="1200" dirty="0"/>
            <a:t>- “process to modify risk” and may include different or multiple strategies.  </a:t>
          </a:r>
        </a:p>
      </dsp:txBody>
      <dsp:txXfrm>
        <a:off x="277807" y="930428"/>
        <a:ext cx="4752025" cy="1485008"/>
      </dsp:txXfrm>
    </dsp:sp>
    <dsp:sp modelId="{6F682052-BAE7-4C1C-AFBB-0958D1F6E2DA}">
      <dsp:nvSpPr>
        <dsp:cNvPr id="0" name=""/>
        <dsp:cNvSpPr/>
      </dsp:nvSpPr>
      <dsp:spPr>
        <a:xfrm>
          <a:off x="79806" y="715927"/>
          <a:ext cx="1039505" cy="155925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3AB9B6-F9D3-442D-A9C6-75324BDB0CD0}">
      <dsp:nvSpPr>
        <dsp:cNvPr id="0" name=""/>
        <dsp:cNvSpPr/>
      </dsp:nvSpPr>
      <dsp:spPr>
        <a:xfrm>
          <a:off x="5398493" y="945262"/>
          <a:ext cx="4641060" cy="1450331"/>
        </a:xfrm>
        <a:prstGeom prst="rect">
          <a:avLst/>
        </a:prstGeom>
        <a:solidFill>
          <a:schemeClr val="lt1">
            <a:alpha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82358"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Risk Control </a:t>
          </a:r>
          <a:r>
            <a:rPr lang="en-US" sz="1800" kern="1200" dirty="0"/>
            <a:t>- “measure that maintains and/or modifies risk”. The term risk control is often used in the insurance industry and OSH profession.  </a:t>
          </a:r>
        </a:p>
      </dsp:txBody>
      <dsp:txXfrm>
        <a:off x="5398493" y="945262"/>
        <a:ext cx="4641060" cy="1450331"/>
      </dsp:txXfrm>
    </dsp:sp>
    <dsp:sp modelId="{8A437B0F-9A24-4F77-9D4E-5BBBB4B5D2F5}">
      <dsp:nvSpPr>
        <dsp:cNvPr id="0" name=""/>
        <dsp:cNvSpPr/>
      </dsp:nvSpPr>
      <dsp:spPr>
        <a:xfrm>
          <a:off x="5205115" y="735770"/>
          <a:ext cx="1015231" cy="1522847"/>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FF40C-24F9-445E-ACE3-22B248239B64}">
      <dsp:nvSpPr>
        <dsp:cNvPr id="0" name=""/>
        <dsp:cNvSpPr/>
      </dsp:nvSpPr>
      <dsp:spPr>
        <a:xfrm>
          <a:off x="2544125" y="2641473"/>
          <a:ext cx="658466" cy="1254699"/>
        </a:xfrm>
        <a:custGeom>
          <a:avLst/>
          <a:gdLst/>
          <a:ahLst/>
          <a:cxnLst/>
          <a:rect l="0" t="0" r="0" b="0"/>
          <a:pathLst>
            <a:path>
              <a:moveTo>
                <a:pt x="0" y="0"/>
              </a:moveTo>
              <a:lnTo>
                <a:pt x="329233" y="0"/>
              </a:lnTo>
              <a:lnTo>
                <a:pt x="329233" y="1254699"/>
              </a:lnTo>
              <a:lnTo>
                <a:pt x="658466" y="12546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934" y="3233398"/>
        <a:ext cx="70849" cy="70849"/>
      </dsp:txXfrm>
    </dsp:sp>
    <dsp:sp modelId="{0EB60A31-B6A7-42CD-B326-634C091D2E06}">
      <dsp:nvSpPr>
        <dsp:cNvPr id="0" name=""/>
        <dsp:cNvSpPr/>
      </dsp:nvSpPr>
      <dsp:spPr>
        <a:xfrm>
          <a:off x="2544125" y="2595753"/>
          <a:ext cx="658466" cy="91440"/>
        </a:xfrm>
        <a:custGeom>
          <a:avLst/>
          <a:gdLst/>
          <a:ahLst/>
          <a:cxnLst/>
          <a:rect l="0" t="0" r="0" b="0"/>
          <a:pathLst>
            <a:path>
              <a:moveTo>
                <a:pt x="0" y="45720"/>
              </a:moveTo>
              <a:lnTo>
                <a:pt x="658466" y="4572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56897" y="2625011"/>
        <a:ext cx="32923" cy="32923"/>
      </dsp:txXfrm>
    </dsp:sp>
    <dsp:sp modelId="{E64BE521-2600-4D05-9FCA-1CCBD04DE728}">
      <dsp:nvSpPr>
        <dsp:cNvPr id="0" name=""/>
        <dsp:cNvSpPr/>
      </dsp:nvSpPr>
      <dsp:spPr>
        <a:xfrm>
          <a:off x="2544125" y="1386773"/>
          <a:ext cx="658466" cy="1254699"/>
        </a:xfrm>
        <a:custGeom>
          <a:avLst/>
          <a:gdLst/>
          <a:ahLst/>
          <a:cxnLst/>
          <a:rect l="0" t="0" r="0" b="0"/>
          <a:pathLst>
            <a:path>
              <a:moveTo>
                <a:pt x="0" y="1254699"/>
              </a:moveTo>
              <a:lnTo>
                <a:pt x="329233" y="1254699"/>
              </a:lnTo>
              <a:lnTo>
                <a:pt x="329233" y="0"/>
              </a:lnTo>
              <a:lnTo>
                <a:pt x="658466"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934" y="1978698"/>
        <a:ext cx="70849" cy="70849"/>
      </dsp:txXfrm>
    </dsp:sp>
    <dsp:sp modelId="{0F8CFD48-0696-4BEA-A929-76296C25083C}">
      <dsp:nvSpPr>
        <dsp:cNvPr id="0" name=""/>
        <dsp:cNvSpPr/>
      </dsp:nvSpPr>
      <dsp:spPr>
        <a:xfrm rot="16200000">
          <a:off x="-599227" y="2139593"/>
          <a:ext cx="5282946" cy="100375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Transfer Risk</a:t>
          </a:r>
        </a:p>
      </dsp:txBody>
      <dsp:txXfrm>
        <a:off x="-599227" y="2139593"/>
        <a:ext cx="5282946" cy="1003759"/>
      </dsp:txXfrm>
    </dsp:sp>
    <dsp:sp modelId="{21EFB477-7AB8-490C-A0F3-2DE9C65B86E5}">
      <dsp:nvSpPr>
        <dsp:cNvPr id="0" name=""/>
        <dsp:cNvSpPr/>
      </dsp:nvSpPr>
      <dsp:spPr>
        <a:xfrm>
          <a:off x="3202592" y="884893"/>
          <a:ext cx="3292331" cy="100375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2844800">
            <a:lnSpc>
              <a:spcPct val="90000"/>
            </a:lnSpc>
            <a:spcBef>
              <a:spcPct val="0"/>
            </a:spcBef>
            <a:spcAft>
              <a:spcPct val="35000"/>
            </a:spcAft>
            <a:buNone/>
          </a:pPr>
          <a:r>
            <a:rPr lang="en-US" sz="6400" kern="1200" dirty="0"/>
            <a:t>Insurance</a:t>
          </a:r>
        </a:p>
      </dsp:txBody>
      <dsp:txXfrm>
        <a:off x="3202592" y="884893"/>
        <a:ext cx="3292331" cy="1003759"/>
      </dsp:txXfrm>
    </dsp:sp>
    <dsp:sp modelId="{EE534445-FA3E-4BE7-8B2D-093E53D90A17}">
      <dsp:nvSpPr>
        <dsp:cNvPr id="0" name=""/>
        <dsp:cNvSpPr/>
      </dsp:nvSpPr>
      <dsp:spPr>
        <a:xfrm>
          <a:off x="3202592" y="2139593"/>
          <a:ext cx="3292331" cy="100375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2844800">
            <a:lnSpc>
              <a:spcPct val="90000"/>
            </a:lnSpc>
            <a:spcBef>
              <a:spcPct val="0"/>
            </a:spcBef>
            <a:spcAft>
              <a:spcPct val="35000"/>
            </a:spcAft>
            <a:buNone/>
          </a:pPr>
          <a:r>
            <a:rPr lang="en-US" sz="6400" kern="1200"/>
            <a:t>Contracts</a:t>
          </a:r>
        </a:p>
      </dsp:txBody>
      <dsp:txXfrm>
        <a:off x="3202592" y="2139593"/>
        <a:ext cx="3292331" cy="1003759"/>
      </dsp:txXfrm>
    </dsp:sp>
    <dsp:sp modelId="{38D27017-11E4-4D39-AFBA-D44A9262FAA8}">
      <dsp:nvSpPr>
        <dsp:cNvPr id="0" name=""/>
        <dsp:cNvSpPr/>
      </dsp:nvSpPr>
      <dsp:spPr>
        <a:xfrm>
          <a:off x="3202592" y="3394292"/>
          <a:ext cx="3292331" cy="1003759"/>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2844800">
            <a:lnSpc>
              <a:spcPct val="90000"/>
            </a:lnSpc>
            <a:spcBef>
              <a:spcPct val="0"/>
            </a:spcBef>
            <a:spcAft>
              <a:spcPct val="35000"/>
            </a:spcAft>
            <a:buNone/>
          </a:pPr>
          <a:r>
            <a:rPr lang="en-US" sz="6400" kern="1200"/>
            <a:t>Hedging</a:t>
          </a:r>
        </a:p>
      </dsp:txBody>
      <dsp:txXfrm>
        <a:off x="3202592" y="3394292"/>
        <a:ext cx="3292331" cy="10037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FF40C-24F9-445E-ACE3-22B248239B64}">
      <dsp:nvSpPr>
        <dsp:cNvPr id="0" name=""/>
        <dsp:cNvSpPr/>
      </dsp:nvSpPr>
      <dsp:spPr>
        <a:xfrm>
          <a:off x="2353623" y="2898965"/>
          <a:ext cx="722654" cy="1377008"/>
        </a:xfrm>
        <a:custGeom>
          <a:avLst/>
          <a:gdLst/>
          <a:ahLst/>
          <a:cxnLst/>
          <a:rect l="0" t="0" r="0" b="0"/>
          <a:pathLst>
            <a:path>
              <a:moveTo>
                <a:pt x="0" y="0"/>
              </a:moveTo>
              <a:lnTo>
                <a:pt x="361327" y="0"/>
              </a:lnTo>
              <a:lnTo>
                <a:pt x="361327" y="1377008"/>
              </a:lnTo>
              <a:lnTo>
                <a:pt x="722654" y="137700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76072" y="3548591"/>
        <a:ext cx="77755" cy="77755"/>
      </dsp:txXfrm>
    </dsp:sp>
    <dsp:sp modelId="{0EB60A31-B6A7-42CD-B326-634C091D2E06}">
      <dsp:nvSpPr>
        <dsp:cNvPr id="0" name=""/>
        <dsp:cNvSpPr/>
      </dsp:nvSpPr>
      <dsp:spPr>
        <a:xfrm>
          <a:off x="2353623" y="2853245"/>
          <a:ext cx="722654" cy="91440"/>
        </a:xfrm>
        <a:custGeom>
          <a:avLst/>
          <a:gdLst/>
          <a:ahLst/>
          <a:cxnLst/>
          <a:rect l="0" t="0" r="0" b="0"/>
          <a:pathLst>
            <a:path>
              <a:moveTo>
                <a:pt x="0" y="45720"/>
              </a:moveTo>
              <a:lnTo>
                <a:pt x="722654" y="4572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96883" y="2880899"/>
        <a:ext cx="36132" cy="36132"/>
      </dsp:txXfrm>
    </dsp:sp>
    <dsp:sp modelId="{E64BE521-2600-4D05-9FCA-1CCBD04DE728}">
      <dsp:nvSpPr>
        <dsp:cNvPr id="0" name=""/>
        <dsp:cNvSpPr/>
      </dsp:nvSpPr>
      <dsp:spPr>
        <a:xfrm>
          <a:off x="2353623" y="1521956"/>
          <a:ext cx="722654" cy="1377008"/>
        </a:xfrm>
        <a:custGeom>
          <a:avLst/>
          <a:gdLst/>
          <a:ahLst/>
          <a:cxnLst/>
          <a:rect l="0" t="0" r="0" b="0"/>
          <a:pathLst>
            <a:path>
              <a:moveTo>
                <a:pt x="0" y="1377008"/>
              </a:moveTo>
              <a:lnTo>
                <a:pt x="361327" y="1377008"/>
              </a:lnTo>
              <a:lnTo>
                <a:pt x="361327" y="0"/>
              </a:lnTo>
              <a:lnTo>
                <a:pt x="722654"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76072" y="2171583"/>
        <a:ext cx="77755" cy="77755"/>
      </dsp:txXfrm>
    </dsp:sp>
    <dsp:sp modelId="{0F8CFD48-0696-4BEA-A929-76296C25083C}">
      <dsp:nvSpPr>
        <dsp:cNvPr id="0" name=""/>
        <dsp:cNvSpPr/>
      </dsp:nvSpPr>
      <dsp:spPr>
        <a:xfrm rot="16200000">
          <a:off x="-1096145" y="2348162"/>
          <a:ext cx="5797931" cy="11016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Transfer Risk</a:t>
          </a:r>
        </a:p>
      </dsp:txBody>
      <dsp:txXfrm>
        <a:off x="-1096145" y="2348162"/>
        <a:ext cx="5797931" cy="1101606"/>
      </dsp:txXfrm>
    </dsp:sp>
    <dsp:sp modelId="{21EFB477-7AB8-490C-A0F3-2DE9C65B86E5}">
      <dsp:nvSpPr>
        <dsp:cNvPr id="0" name=""/>
        <dsp:cNvSpPr/>
      </dsp:nvSpPr>
      <dsp:spPr>
        <a:xfrm>
          <a:off x="3076277" y="971153"/>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Insurance</a:t>
          </a:r>
        </a:p>
      </dsp:txBody>
      <dsp:txXfrm>
        <a:off x="3076277" y="971153"/>
        <a:ext cx="3613270" cy="1101606"/>
      </dsp:txXfrm>
    </dsp:sp>
    <dsp:sp modelId="{EE534445-FA3E-4BE7-8B2D-093E53D90A17}">
      <dsp:nvSpPr>
        <dsp:cNvPr id="0" name=""/>
        <dsp:cNvSpPr/>
      </dsp:nvSpPr>
      <dsp:spPr>
        <a:xfrm>
          <a:off x="3076277" y="2348162"/>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Contracts</a:t>
          </a:r>
        </a:p>
      </dsp:txBody>
      <dsp:txXfrm>
        <a:off x="3076277" y="2348162"/>
        <a:ext cx="3613270" cy="1101606"/>
      </dsp:txXfrm>
    </dsp:sp>
    <dsp:sp modelId="{38D27017-11E4-4D39-AFBA-D44A9262FAA8}">
      <dsp:nvSpPr>
        <dsp:cNvPr id="0" name=""/>
        <dsp:cNvSpPr/>
      </dsp:nvSpPr>
      <dsp:spPr>
        <a:xfrm>
          <a:off x="3076277" y="3725170"/>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Hedging</a:t>
          </a:r>
        </a:p>
      </dsp:txBody>
      <dsp:txXfrm>
        <a:off x="3076277" y="3725170"/>
        <a:ext cx="3613270" cy="11016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FF40C-24F9-445E-ACE3-22B248239B64}">
      <dsp:nvSpPr>
        <dsp:cNvPr id="0" name=""/>
        <dsp:cNvSpPr/>
      </dsp:nvSpPr>
      <dsp:spPr>
        <a:xfrm>
          <a:off x="2589081" y="2898965"/>
          <a:ext cx="722654" cy="1377008"/>
        </a:xfrm>
        <a:custGeom>
          <a:avLst/>
          <a:gdLst/>
          <a:ahLst/>
          <a:cxnLst/>
          <a:rect l="0" t="0" r="0" b="0"/>
          <a:pathLst>
            <a:path>
              <a:moveTo>
                <a:pt x="0" y="0"/>
              </a:moveTo>
              <a:lnTo>
                <a:pt x="361327" y="0"/>
              </a:lnTo>
              <a:lnTo>
                <a:pt x="361327" y="1377008"/>
              </a:lnTo>
              <a:lnTo>
                <a:pt x="722654" y="137700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11530" y="3548591"/>
        <a:ext cx="77755" cy="77755"/>
      </dsp:txXfrm>
    </dsp:sp>
    <dsp:sp modelId="{0EB60A31-B6A7-42CD-B326-634C091D2E06}">
      <dsp:nvSpPr>
        <dsp:cNvPr id="0" name=""/>
        <dsp:cNvSpPr/>
      </dsp:nvSpPr>
      <dsp:spPr>
        <a:xfrm>
          <a:off x="2589081" y="2853245"/>
          <a:ext cx="722654" cy="91440"/>
        </a:xfrm>
        <a:custGeom>
          <a:avLst/>
          <a:gdLst/>
          <a:ahLst/>
          <a:cxnLst/>
          <a:rect l="0" t="0" r="0" b="0"/>
          <a:pathLst>
            <a:path>
              <a:moveTo>
                <a:pt x="0" y="45720"/>
              </a:moveTo>
              <a:lnTo>
                <a:pt x="722654" y="4572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32341" y="2880899"/>
        <a:ext cx="36132" cy="36132"/>
      </dsp:txXfrm>
    </dsp:sp>
    <dsp:sp modelId="{E64BE521-2600-4D05-9FCA-1CCBD04DE728}">
      <dsp:nvSpPr>
        <dsp:cNvPr id="0" name=""/>
        <dsp:cNvSpPr/>
      </dsp:nvSpPr>
      <dsp:spPr>
        <a:xfrm>
          <a:off x="2589081" y="1521956"/>
          <a:ext cx="722654" cy="1377008"/>
        </a:xfrm>
        <a:custGeom>
          <a:avLst/>
          <a:gdLst/>
          <a:ahLst/>
          <a:cxnLst/>
          <a:rect l="0" t="0" r="0" b="0"/>
          <a:pathLst>
            <a:path>
              <a:moveTo>
                <a:pt x="0" y="1377008"/>
              </a:moveTo>
              <a:lnTo>
                <a:pt x="361327" y="1377008"/>
              </a:lnTo>
              <a:lnTo>
                <a:pt x="361327" y="0"/>
              </a:lnTo>
              <a:lnTo>
                <a:pt x="722654"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11530" y="2171583"/>
        <a:ext cx="77755" cy="77755"/>
      </dsp:txXfrm>
    </dsp:sp>
    <dsp:sp modelId="{0F8CFD48-0696-4BEA-A929-76296C25083C}">
      <dsp:nvSpPr>
        <dsp:cNvPr id="0" name=""/>
        <dsp:cNvSpPr/>
      </dsp:nvSpPr>
      <dsp:spPr>
        <a:xfrm rot="16200000">
          <a:off x="-860687" y="2348162"/>
          <a:ext cx="5797931" cy="11016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Transfer Risk</a:t>
          </a:r>
        </a:p>
      </dsp:txBody>
      <dsp:txXfrm>
        <a:off x="-860687" y="2348162"/>
        <a:ext cx="5797931" cy="1101606"/>
      </dsp:txXfrm>
    </dsp:sp>
    <dsp:sp modelId="{21EFB477-7AB8-490C-A0F3-2DE9C65B86E5}">
      <dsp:nvSpPr>
        <dsp:cNvPr id="0" name=""/>
        <dsp:cNvSpPr/>
      </dsp:nvSpPr>
      <dsp:spPr>
        <a:xfrm>
          <a:off x="3311735" y="971153"/>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Insurance</a:t>
          </a:r>
        </a:p>
      </dsp:txBody>
      <dsp:txXfrm>
        <a:off x="3311735" y="971153"/>
        <a:ext cx="3613270" cy="1101606"/>
      </dsp:txXfrm>
    </dsp:sp>
    <dsp:sp modelId="{EE534445-FA3E-4BE7-8B2D-093E53D90A17}">
      <dsp:nvSpPr>
        <dsp:cNvPr id="0" name=""/>
        <dsp:cNvSpPr/>
      </dsp:nvSpPr>
      <dsp:spPr>
        <a:xfrm>
          <a:off x="3311735" y="2348162"/>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Contracts</a:t>
          </a:r>
        </a:p>
      </dsp:txBody>
      <dsp:txXfrm>
        <a:off x="3311735" y="2348162"/>
        <a:ext cx="3613270" cy="1101606"/>
      </dsp:txXfrm>
    </dsp:sp>
    <dsp:sp modelId="{38D27017-11E4-4D39-AFBA-D44A9262FAA8}">
      <dsp:nvSpPr>
        <dsp:cNvPr id="0" name=""/>
        <dsp:cNvSpPr/>
      </dsp:nvSpPr>
      <dsp:spPr>
        <a:xfrm>
          <a:off x="3311735" y="3725170"/>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Hedging</a:t>
          </a:r>
        </a:p>
      </dsp:txBody>
      <dsp:txXfrm>
        <a:off x="3311735" y="3725170"/>
        <a:ext cx="3613270" cy="11016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FF40C-24F9-445E-ACE3-22B248239B64}">
      <dsp:nvSpPr>
        <dsp:cNvPr id="0" name=""/>
        <dsp:cNvSpPr/>
      </dsp:nvSpPr>
      <dsp:spPr>
        <a:xfrm>
          <a:off x="2589081" y="2898965"/>
          <a:ext cx="722654" cy="1377008"/>
        </a:xfrm>
        <a:custGeom>
          <a:avLst/>
          <a:gdLst/>
          <a:ahLst/>
          <a:cxnLst/>
          <a:rect l="0" t="0" r="0" b="0"/>
          <a:pathLst>
            <a:path>
              <a:moveTo>
                <a:pt x="0" y="0"/>
              </a:moveTo>
              <a:lnTo>
                <a:pt x="361327" y="0"/>
              </a:lnTo>
              <a:lnTo>
                <a:pt x="361327" y="1377008"/>
              </a:lnTo>
              <a:lnTo>
                <a:pt x="722654" y="137700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11530" y="3548591"/>
        <a:ext cx="77755" cy="77755"/>
      </dsp:txXfrm>
    </dsp:sp>
    <dsp:sp modelId="{0EB60A31-B6A7-42CD-B326-634C091D2E06}">
      <dsp:nvSpPr>
        <dsp:cNvPr id="0" name=""/>
        <dsp:cNvSpPr/>
      </dsp:nvSpPr>
      <dsp:spPr>
        <a:xfrm>
          <a:off x="2589081" y="2853245"/>
          <a:ext cx="722654" cy="91440"/>
        </a:xfrm>
        <a:custGeom>
          <a:avLst/>
          <a:gdLst/>
          <a:ahLst/>
          <a:cxnLst/>
          <a:rect l="0" t="0" r="0" b="0"/>
          <a:pathLst>
            <a:path>
              <a:moveTo>
                <a:pt x="0" y="45720"/>
              </a:moveTo>
              <a:lnTo>
                <a:pt x="722654" y="4572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32341" y="2880899"/>
        <a:ext cx="36132" cy="36132"/>
      </dsp:txXfrm>
    </dsp:sp>
    <dsp:sp modelId="{E64BE521-2600-4D05-9FCA-1CCBD04DE728}">
      <dsp:nvSpPr>
        <dsp:cNvPr id="0" name=""/>
        <dsp:cNvSpPr/>
      </dsp:nvSpPr>
      <dsp:spPr>
        <a:xfrm>
          <a:off x="2589081" y="1521956"/>
          <a:ext cx="722654" cy="1377008"/>
        </a:xfrm>
        <a:custGeom>
          <a:avLst/>
          <a:gdLst/>
          <a:ahLst/>
          <a:cxnLst/>
          <a:rect l="0" t="0" r="0" b="0"/>
          <a:pathLst>
            <a:path>
              <a:moveTo>
                <a:pt x="0" y="1377008"/>
              </a:moveTo>
              <a:lnTo>
                <a:pt x="361327" y="1377008"/>
              </a:lnTo>
              <a:lnTo>
                <a:pt x="361327" y="0"/>
              </a:lnTo>
              <a:lnTo>
                <a:pt x="722654"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911530" y="2171583"/>
        <a:ext cx="77755" cy="77755"/>
      </dsp:txXfrm>
    </dsp:sp>
    <dsp:sp modelId="{0F8CFD48-0696-4BEA-A929-76296C25083C}">
      <dsp:nvSpPr>
        <dsp:cNvPr id="0" name=""/>
        <dsp:cNvSpPr/>
      </dsp:nvSpPr>
      <dsp:spPr>
        <a:xfrm rot="16200000">
          <a:off x="-860687" y="2348162"/>
          <a:ext cx="5797931" cy="110160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Transfer Risk</a:t>
          </a:r>
        </a:p>
      </dsp:txBody>
      <dsp:txXfrm>
        <a:off x="-860687" y="2348162"/>
        <a:ext cx="5797931" cy="1101606"/>
      </dsp:txXfrm>
    </dsp:sp>
    <dsp:sp modelId="{21EFB477-7AB8-490C-A0F3-2DE9C65B86E5}">
      <dsp:nvSpPr>
        <dsp:cNvPr id="0" name=""/>
        <dsp:cNvSpPr/>
      </dsp:nvSpPr>
      <dsp:spPr>
        <a:xfrm>
          <a:off x="3311735" y="971153"/>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Insurance</a:t>
          </a:r>
        </a:p>
      </dsp:txBody>
      <dsp:txXfrm>
        <a:off x="3311735" y="971153"/>
        <a:ext cx="3613270" cy="1101606"/>
      </dsp:txXfrm>
    </dsp:sp>
    <dsp:sp modelId="{EE534445-FA3E-4BE7-8B2D-093E53D90A17}">
      <dsp:nvSpPr>
        <dsp:cNvPr id="0" name=""/>
        <dsp:cNvSpPr/>
      </dsp:nvSpPr>
      <dsp:spPr>
        <a:xfrm>
          <a:off x="3311735" y="2348162"/>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a:t>Contracts</a:t>
          </a:r>
        </a:p>
      </dsp:txBody>
      <dsp:txXfrm>
        <a:off x="3311735" y="2348162"/>
        <a:ext cx="3613270" cy="1101606"/>
      </dsp:txXfrm>
    </dsp:sp>
    <dsp:sp modelId="{38D27017-11E4-4D39-AFBA-D44A9262FAA8}">
      <dsp:nvSpPr>
        <dsp:cNvPr id="0" name=""/>
        <dsp:cNvSpPr/>
      </dsp:nvSpPr>
      <dsp:spPr>
        <a:xfrm>
          <a:off x="3311735" y="3725170"/>
          <a:ext cx="3613270" cy="1101606"/>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Hedging</a:t>
          </a:r>
        </a:p>
      </dsp:txBody>
      <dsp:txXfrm>
        <a:off x="3311735" y="3725170"/>
        <a:ext cx="3613270" cy="110160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251C6-54D1-441E-A0E1-5D3CD8E3B104}">
      <dsp:nvSpPr>
        <dsp:cNvPr id="0" name=""/>
        <dsp:cNvSpPr/>
      </dsp:nvSpPr>
      <dsp:spPr>
        <a:xfrm rot="10800000">
          <a:off x="2063667" y="883"/>
          <a:ext cx="6992874" cy="120921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Zero risk is not possible</a:t>
          </a:r>
        </a:p>
      </dsp:txBody>
      <dsp:txXfrm rot="10800000">
        <a:off x="2365971" y="883"/>
        <a:ext cx="6690570" cy="1209216"/>
      </dsp:txXfrm>
    </dsp:sp>
    <dsp:sp modelId="{E9DDCD55-410B-413A-9F4A-CDE0B07607A5}">
      <dsp:nvSpPr>
        <dsp:cNvPr id="0" name=""/>
        <dsp:cNvSpPr/>
      </dsp:nvSpPr>
      <dsp:spPr>
        <a:xfrm>
          <a:off x="1459058" y="883"/>
          <a:ext cx="1209216" cy="120921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C25E192-BDC4-4F56-817B-CE6794631452}">
      <dsp:nvSpPr>
        <dsp:cNvPr id="0" name=""/>
        <dsp:cNvSpPr/>
      </dsp:nvSpPr>
      <dsp:spPr>
        <a:xfrm rot="10800000">
          <a:off x="2063667" y="1571060"/>
          <a:ext cx="6992874" cy="120921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i="0" kern="1200"/>
            <a:t>Tolerable risk </a:t>
          </a:r>
          <a:r>
            <a:rPr lang="en-US" sz="1900" kern="1200"/>
            <a:t>– ‘level of risk that is accepted in a given context based on the current values of society’. </a:t>
          </a:r>
        </a:p>
      </dsp:txBody>
      <dsp:txXfrm rot="10800000">
        <a:off x="2365971" y="1571060"/>
        <a:ext cx="6690570" cy="1209216"/>
      </dsp:txXfrm>
    </dsp:sp>
    <dsp:sp modelId="{7B4C4F9D-2DC3-4468-9DEC-01126C6C66E9}">
      <dsp:nvSpPr>
        <dsp:cNvPr id="0" name=""/>
        <dsp:cNvSpPr/>
      </dsp:nvSpPr>
      <dsp:spPr>
        <a:xfrm>
          <a:off x="1459058" y="1571060"/>
          <a:ext cx="1209216" cy="120921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BA8893-22B2-49AF-823D-A9CA2454FF49}">
      <dsp:nvSpPr>
        <dsp:cNvPr id="0" name=""/>
        <dsp:cNvSpPr/>
      </dsp:nvSpPr>
      <dsp:spPr>
        <a:xfrm rot="10800000">
          <a:off x="2063667" y="3141237"/>
          <a:ext cx="6992874" cy="1209216"/>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23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ALARP - ‘level of risk which can be further lowered only by an increase in resource expenditure that is disproportionate in relation to the resulting decrease in risk.’ </a:t>
          </a:r>
        </a:p>
      </dsp:txBody>
      <dsp:txXfrm rot="10800000">
        <a:off x="2365971" y="3141237"/>
        <a:ext cx="6690570" cy="1209216"/>
      </dsp:txXfrm>
    </dsp:sp>
    <dsp:sp modelId="{38B08FF9-A923-4A59-8635-BA539686402A}">
      <dsp:nvSpPr>
        <dsp:cNvPr id="0" name=""/>
        <dsp:cNvSpPr/>
      </dsp:nvSpPr>
      <dsp:spPr>
        <a:xfrm>
          <a:off x="1459058" y="3141237"/>
          <a:ext cx="1209216" cy="120921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51502-E136-4FB2-BBB9-4A8E7CF85148}">
      <dsp:nvSpPr>
        <dsp:cNvPr id="0" name=""/>
        <dsp:cNvSpPr/>
      </dsp:nvSpPr>
      <dsp:spPr>
        <a:xfrm>
          <a:off x="141"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dirty="0"/>
            <a:t>proposed actions and timeline </a:t>
          </a:r>
        </a:p>
      </dsp:txBody>
      <dsp:txXfrm>
        <a:off x="141" y="2194560"/>
        <a:ext cx="1879306" cy="2194560"/>
      </dsp:txXfrm>
    </dsp:sp>
    <dsp:sp modelId="{1F0B61DF-8EBB-4202-82AF-BA5317E7D8E3}">
      <dsp:nvSpPr>
        <dsp:cNvPr id="0" name=""/>
        <dsp:cNvSpPr/>
      </dsp:nvSpPr>
      <dsp:spPr>
        <a:xfrm>
          <a:off x="56520"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9BC28B-CB22-4E6E-9D83-739CCCB7BA00}">
      <dsp:nvSpPr>
        <dsp:cNvPr id="0" name=""/>
        <dsp:cNvSpPr/>
      </dsp:nvSpPr>
      <dsp:spPr>
        <a:xfrm>
          <a:off x="1935826"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dirty="0"/>
            <a:t>rationale and justification for selections</a:t>
          </a:r>
        </a:p>
      </dsp:txBody>
      <dsp:txXfrm>
        <a:off x="1935826" y="2194560"/>
        <a:ext cx="1879306" cy="2194560"/>
      </dsp:txXfrm>
    </dsp:sp>
    <dsp:sp modelId="{3FFB87E1-F392-4B1F-A6DA-C268A00C130F}">
      <dsp:nvSpPr>
        <dsp:cNvPr id="0" name=""/>
        <dsp:cNvSpPr/>
      </dsp:nvSpPr>
      <dsp:spPr>
        <a:xfrm>
          <a:off x="1992205"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AC79BF-CEC1-4471-9B09-5521359FFD77}">
      <dsp:nvSpPr>
        <dsp:cNvPr id="0" name=""/>
        <dsp:cNvSpPr/>
      </dsp:nvSpPr>
      <dsp:spPr>
        <a:xfrm>
          <a:off x="3871512"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a:t>benefits to stakeholders</a:t>
          </a:r>
        </a:p>
      </dsp:txBody>
      <dsp:txXfrm>
        <a:off x="3871512" y="2194560"/>
        <a:ext cx="1879306" cy="2194560"/>
      </dsp:txXfrm>
    </dsp:sp>
    <dsp:sp modelId="{42010AFC-E4D0-46FB-9638-3AF3D0096AB8}">
      <dsp:nvSpPr>
        <dsp:cNvPr id="0" name=""/>
        <dsp:cNvSpPr/>
      </dsp:nvSpPr>
      <dsp:spPr>
        <a:xfrm>
          <a:off x="3927891"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38DD45-4CCC-4BEE-B209-42D8C039CD61}">
      <dsp:nvSpPr>
        <dsp:cNvPr id="0" name=""/>
        <dsp:cNvSpPr/>
      </dsp:nvSpPr>
      <dsp:spPr>
        <a:xfrm>
          <a:off x="5807197"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dirty="0"/>
            <a:t>responsibilities and accountabilities</a:t>
          </a:r>
        </a:p>
      </dsp:txBody>
      <dsp:txXfrm>
        <a:off x="5807197" y="2194560"/>
        <a:ext cx="1879306" cy="2194560"/>
      </dsp:txXfrm>
    </dsp:sp>
    <dsp:sp modelId="{BDCE2ED2-961A-40A7-9CDD-691C46FA9D06}">
      <dsp:nvSpPr>
        <dsp:cNvPr id="0" name=""/>
        <dsp:cNvSpPr/>
      </dsp:nvSpPr>
      <dsp:spPr>
        <a:xfrm>
          <a:off x="5863576"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5460A7-6079-4A8A-82E7-EA2AD6563764}">
      <dsp:nvSpPr>
        <dsp:cNvPr id="0" name=""/>
        <dsp:cNvSpPr/>
      </dsp:nvSpPr>
      <dsp:spPr>
        <a:xfrm>
          <a:off x="7742883"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a:t>performance metrics</a:t>
          </a:r>
        </a:p>
      </dsp:txBody>
      <dsp:txXfrm>
        <a:off x="7742883" y="2194560"/>
        <a:ext cx="1879306" cy="2194560"/>
      </dsp:txXfrm>
    </dsp:sp>
    <dsp:sp modelId="{949F17D5-FDA8-41D0-A944-E693A7F7DE80}">
      <dsp:nvSpPr>
        <dsp:cNvPr id="0" name=""/>
        <dsp:cNvSpPr/>
      </dsp:nvSpPr>
      <dsp:spPr>
        <a:xfrm>
          <a:off x="7799262"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B3745E-D7F4-4F0A-A7C6-289C93F13E96}">
      <dsp:nvSpPr>
        <dsp:cNvPr id="0" name=""/>
        <dsp:cNvSpPr/>
      </dsp:nvSpPr>
      <dsp:spPr>
        <a:xfrm>
          <a:off x="9678568" y="0"/>
          <a:ext cx="1879306" cy="54864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en-US" sz="1900" kern="1200"/>
            <a:t>monitoring and communicating results</a:t>
          </a:r>
        </a:p>
      </dsp:txBody>
      <dsp:txXfrm>
        <a:off x="9678568" y="2194560"/>
        <a:ext cx="1879306" cy="2194560"/>
      </dsp:txXfrm>
    </dsp:sp>
    <dsp:sp modelId="{AEE47737-7709-4685-A2BC-9E5407328741}">
      <dsp:nvSpPr>
        <dsp:cNvPr id="0" name=""/>
        <dsp:cNvSpPr/>
      </dsp:nvSpPr>
      <dsp:spPr>
        <a:xfrm>
          <a:off x="9734947" y="329184"/>
          <a:ext cx="1766547" cy="182697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699AFA-750E-41C7-9D7F-1A851B3CBF63}">
      <dsp:nvSpPr>
        <dsp:cNvPr id="0" name=""/>
        <dsp:cNvSpPr/>
      </dsp:nvSpPr>
      <dsp:spPr>
        <a:xfrm>
          <a:off x="462320" y="4389120"/>
          <a:ext cx="10633374" cy="822960"/>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2F0F31-DDC7-4777-8E15-FB27D8C87D8C}"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CDB5B9-55A4-4587-AB6A-D16C8C4B2E45}" type="slidenum">
              <a:rPr lang="en-US" smtClean="0"/>
              <a:t>‹#›</a:t>
            </a:fld>
            <a:endParaRPr lang="en-US"/>
          </a:p>
        </p:txBody>
      </p:sp>
    </p:spTree>
    <p:extLst>
      <p:ext uri="{BB962C8B-B14F-4D97-AF65-F5344CB8AC3E}">
        <p14:creationId xmlns:p14="http://schemas.microsoft.com/office/powerpoint/2010/main" val="13829528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concept of treating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Evaluating and selecting treatment strategies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methods that can be used to treat risk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200"/>
              </a:spcBef>
              <a:spcAft>
                <a:spcPts val="0"/>
              </a:spcAft>
              <a:buFont typeface="+mj-lt"/>
              <a:buNone/>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Prevention</a:t>
            </a: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Prevention is the act of keeping something from occurring that would otherwise cause risk or harm (reducing the likelihood of occurrence).  Risk prevention is taken to reduce or eliminate the probability of specific undesirable events from happening. Examples of risk prevention include pressure relief valves to prevent over-pressurization or level indicators to detect levels in above ground storage tanks to reduce probability of overfilling.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342900" algn="l" defTabSz="914400" rtl="0" eaLnBrk="1" fontAlgn="auto" latinLnBrk="0" hangingPunct="1">
              <a:lnSpc>
                <a:spcPct val="2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10</a:t>
            </a:fld>
            <a:endParaRPr lang="en-US"/>
          </a:p>
        </p:txBody>
      </p:sp>
    </p:spTree>
    <p:extLst>
      <p:ext uri="{BB962C8B-B14F-4D97-AF65-F5344CB8AC3E}">
        <p14:creationId xmlns:p14="http://schemas.microsoft.com/office/powerpoint/2010/main" val="3885978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200"/>
              </a:spcBef>
              <a:spcAft>
                <a:spcPts val="0"/>
              </a:spcAft>
              <a:buFont typeface="+mj-lt"/>
              <a:buNone/>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Mitigation</a:t>
            </a: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Mitigation is the act of reducing the severity of something, making a condition or consequence less severe (reducing the severity of consequences).  Mitigation is a reactionary measure used to reduce the impact on things at risk after the event occurs. Examples of risk mitigation include berms and containment dikes around tanks, evacuations, shelter-in-place, and emergency response plans.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342900" algn="l" defTabSz="914400" rtl="0" eaLnBrk="1" fontAlgn="auto" latinLnBrk="0" hangingPunct="1">
              <a:lnSpc>
                <a:spcPct val="2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11</a:t>
            </a:fld>
            <a:endParaRPr lang="en-US"/>
          </a:p>
        </p:txBody>
      </p:sp>
    </p:spTree>
    <p:extLst>
      <p:ext uri="{BB962C8B-B14F-4D97-AF65-F5344CB8AC3E}">
        <p14:creationId xmlns:p14="http://schemas.microsoft.com/office/powerpoint/2010/main" val="2989344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200"/>
              </a:spcBef>
              <a:spcAft>
                <a:spcPts val="0"/>
              </a:spcAft>
              <a:buFont typeface="+mj-lt"/>
              <a:buNone/>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Protection</a:t>
            </a: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Protection is the act of shielding, covering, or keeping an asset from harm.  Like mitigation, protection is a measure designed to limit the severity of harm or impact rather than prevent the event from occurring (reducing the severity of consequences). Examples of protection might include automatic fire suppression systems and sprinkler systems, fall protection systems, and protective shielding of computer systems and other high value assets.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342900" algn="l" defTabSz="914400" rtl="0" eaLnBrk="1" fontAlgn="auto" latinLnBrk="0" hangingPunct="1">
              <a:lnSpc>
                <a:spcPct val="2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12</a:t>
            </a:fld>
            <a:endParaRPr lang="en-US"/>
          </a:p>
        </p:txBody>
      </p:sp>
    </p:spTree>
    <p:extLst>
      <p:ext uri="{BB962C8B-B14F-4D97-AF65-F5344CB8AC3E}">
        <p14:creationId xmlns:p14="http://schemas.microsoft.com/office/powerpoint/2010/main" val="1418856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200"/>
              </a:spcBef>
              <a:spcAft>
                <a:spcPts val="0"/>
              </a:spcAft>
              <a:buFont typeface="+mj-lt"/>
              <a:buNone/>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Control</a:t>
            </a: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Control is to manage risk by reducing likelihood of occurrence and/or severity of its impact.  A risk control is a measure that modifies risk and may include processes, policies, devices, practices, or other actions.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342900" algn="l" defTabSz="914400" rtl="0" eaLnBrk="1" fontAlgn="auto" latinLnBrk="0" hangingPunct="1">
              <a:lnSpc>
                <a:spcPct val="2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13</a:t>
            </a:fld>
            <a:endParaRPr lang="en-US"/>
          </a:p>
        </p:txBody>
      </p:sp>
    </p:spTree>
    <p:extLst>
      <p:ext uri="{BB962C8B-B14F-4D97-AF65-F5344CB8AC3E}">
        <p14:creationId xmlns:p14="http://schemas.microsoft.com/office/powerpoint/2010/main" val="1799764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200"/>
              </a:spcBef>
              <a:spcAft>
                <a:spcPts val="0"/>
              </a:spcAft>
              <a:buFont typeface="+mj-lt"/>
              <a:buNone/>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Escalation Factor</a:t>
            </a:r>
          </a:p>
          <a:p>
            <a:r>
              <a:rPr lang="en-US" sz="1800" dirty="0">
                <a:effectLst/>
                <a:latin typeface="Times New Roman" panose="02020603050405020304" pitchFamily="18" charset="0"/>
                <a:ea typeface="Calibri" panose="020F0502020204030204" pitchFamily="34" charset="0"/>
              </a:rPr>
              <a:t>Escalation factors are control decay mechanisms or conditions that can lead to increased risk by defeating or reducing the effectiveness of preventive, protective or mitigative controls. Controls are seldom 100% effective due to escalation factors that can cause a control to degrade, fail or not work consistently or as expected.  An escalation factor does not directly cause the top event or consequence rather it increases the likelihood that the scenario will progress because the associated control will be degraded or fail.</a:t>
            </a:r>
          </a:p>
          <a:p>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Now, let’s turn our attention to transfer of risk options.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14</a:t>
            </a:fld>
            <a:endParaRPr lang="en-US"/>
          </a:p>
        </p:txBody>
      </p:sp>
    </p:spTree>
    <p:extLst>
      <p:ext uri="{BB962C8B-B14F-4D97-AF65-F5344CB8AC3E}">
        <p14:creationId xmlns:p14="http://schemas.microsoft.com/office/powerpoint/2010/main" val="2127781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Unacceptable risks that cannot be avoided, eliminated, or reduced through risk control measures may be transferred to third parties through insurance, noninsurance contracts or hedging. We’ll take a moment to discuss each risk transfer option. </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15</a:t>
            </a:fld>
            <a:endParaRPr lang="en-US"/>
          </a:p>
        </p:txBody>
      </p:sp>
    </p:spTree>
    <p:extLst>
      <p:ext uri="{BB962C8B-B14F-4D97-AF65-F5344CB8AC3E}">
        <p14:creationId xmlns:p14="http://schemas.microsoft.com/office/powerpoint/2010/main" val="408008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Insurance</a:t>
            </a:r>
          </a:p>
          <a:p>
            <a:pPr indent="342900">
              <a:lnSpc>
                <a:spcPct val="200000"/>
              </a:lnSpc>
              <a:spcAft>
                <a:spcPts val="0"/>
              </a:spcAft>
            </a:pPr>
            <a:r>
              <a:rPr lang="en-US" sz="1800" dirty="0">
                <a:effectLst/>
                <a:latin typeface="Times New Roman" panose="02020603050405020304" pitchFamily="18" charset="0"/>
              </a:rPr>
              <a:t>A common means of meeting the financial consequences of hazard and operational risk is achieved with the purchase of insurance coverage.  Insurance is a form of risk transfer that involves transfers the potential financial consequences of certain specified events from the covered insured to the insurer. This form of risk treatment provides the insurance buyer a ‘known’ financial cost – the insurance premium – in place of an ‘unknown’, possibility large financial loss from covered claims paid by the insurer. As part of the agreed contract, the insurance carrier agrees to pay for all of the organization’s losses that are covered by the insurance contract as well as provide any specified services, such as risk control services, and claims handling.</a:t>
            </a:r>
            <a:endParaRPr lang="en-US" sz="2800" dirty="0">
              <a:effectLst/>
            </a:endParaRPr>
          </a:p>
          <a:p>
            <a:pPr indent="342900">
              <a:lnSpc>
                <a:spcPct val="200000"/>
              </a:lnSpc>
              <a:spcAft>
                <a:spcPts val="0"/>
              </a:spcAft>
            </a:pPr>
            <a:r>
              <a:rPr lang="en-US" sz="1800" dirty="0">
                <a:effectLst/>
                <a:latin typeface="Times New Roman" panose="02020603050405020304" pitchFamily="18" charset="0"/>
              </a:rPr>
              <a:t>Insurance is an important risk treatment component of a risk management program, and can include multiple layers of coverage (primary, secondary, excess, umbrella coverage) for liability, workers compensation, property, marine, inland marine, boiler and machinery, fleet, crime, cyber, directors and officers, business interruption, errors and omissions and other coverages.</a:t>
            </a:r>
            <a:endParaRPr lang="en-US" sz="2800" dirty="0">
              <a:effectLst/>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16</a:t>
            </a:fld>
            <a:endParaRPr lang="en-US"/>
          </a:p>
        </p:txBody>
      </p:sp>
    </p:spTree>
    <p:extLst>
      <p:ext uri="{BB962C8B-B14F-4D97-AF65-F5344CB8AC3E}">
        <p14:creationId xmlns:p14="http://schemas.microsoft.com/office/powerpoint/2010/main" val="689516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Contracts </a:t>
            </a:r>
          </a:p>
          <a:p>
            <a:pPr indent="342900">
              <a:lnSpc>
                <a:spcPct val="200000"/>
              </a:lnSpc>
              <a:spcAft>
                <a:spcPts val="0"/>
              </a:spcAft>
            </a:pPr>
            <a:r>
              <a:rPr lang="en-US" sz="1800" dirty="0">
                <a:effectLst/>
                <a:latin typeface="Times New Roman" panose="02020603050405020304" pitchFamily="18" charset="0"/>
              </a:rPr>
              <a:t>Contractual risk transfer or noninsurance contracts are sometimes used as a risk treatment to transfer financial consequences of an event or activity to a third party. As with any contract, contractual risk transfer is an agreement between the risk owner and a third party to transfer financial or legal responsibility associated with specified activities, events, injuries, or damages. The contracted third party agrees to indemnify and hold the risk owner harmless in a contract, transferring the risk.  Noninsurance contracts that assign responsibility for a particular event or activity that can produce risk to a third party are known as hold-harmless agreements or indemnity agreements.</a:t>
            </a:r>
            <a:endParaRPr lang="en-US" sz="4000" dirty="0">
              <a:effectLst/>
            </a:endParaRPr>
          </a:p>
          <a:p>
            <a:pPr marL="0" marR="0">
              <a:lnSpc>
                <a:spcPct val="107000"/>
              </a:lnSpc>
              <a:spcBef>
                <a:spcPts val="200"/>
              </a:spcBef>
              <a:spcAft>
                <a:spcPts val="0"/>
              </a:spcAft>
            </a:pPr>
            <a:endParaRPr lang="en-US" sz="2800" dirty="0">
              <a:effectLst/>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17</a:t>
            </a:fld>
            <a:endParaRPr lang="en-US"/>
          </a:p>
        </p:txBody>
      </p:sp>
    </p:spTree>
    <p:extLst>
      <p:ext uri="{BB962C8B-B14F-4D97-AF65-F5344CB8AC3E}">
        <p14:creationId xmlns:p14="http://schemas.microsoft.com/office/powerpoint/2010/main" val="32729674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Hedging</a:t>
            </a:r>
          </a:p>
          <a:p>
            <a:pPr marL="0" marR="0" lvl="0" indent="0" algn="l" defTabSz="914400" rtl="0" eaLnBrk="1" fontAlgn="auto" latinLnBrk="0" hangingPunct="1">
              <a:lnSpc>
                <a:spcPct val="107000"/>
              </a:lnSpc>
              <a:spcBef>
                <a:spcPts val="200"/>
              </a:spcBef>
              <a:spcAft>
                <a:spcPts val="0"/>
              </a:spcAft>
              <a:buClrTx/>
              <a:buSzTx/>
              <a:buFontTx/>
              <a:buNone/>
              <a:tabLst/>
              <a:defRPr/>
            </a:pPr>
            <a:r>
              <a:rPr lang="en-US" sz="1800" dirty="0">
                <a:effectLst/>
                <a:latin typeface="Times New Roman" panose="02020603050405020304" pitchFamily="18" charset="0"/>
              </a:rPr>
              <a:t>A form of risk treatment for financial risks where there are uncertainties associated with costs or returns is known as ‘hedging’. In essences, it is a form of diversifying one’s risks, so as to not have too much risk in one place.  Hedging is often used to reduce risk of adverse price variability of an investment and requires making a second investment that offsets the potential consequences or losses of the original investment. </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‘Hedging’ Example:</a:t>
            </a:r>
            <a:r>
              <a:rPr lang="en-US" sz="1800" dirty="0">
                <a:effectLst/>
                <a:latin typeface="Calibri" panose="020F0502020204030204" pitchFamily="34" charset="0"/>
                <a:ea typeface="Calibri" panose="020F0502020204030204" pitchFamily="34" charset="0"/>
                <a:cs typeface="Times New Roman" panose="02020603050405020304" pitchFamily="18" charset="0"/>
              </a:rPr>
              <a:t> Hedging might involve spreading a company’s exposure to global investments to balance out their U.S. investments.  Or the use of a ‘futures contract’ with a supplier to purchase a quantity of a product or commodity at a pre-agreed price to avoid price fluctuation.  For example, during the fuel crisis, Southwest Airlines purchased jet fuel for a set price to avoid price fluctuations and uncertainty. </a:t>
            </a:r>
            <a:r>
              <a:rPr lang="en-US" sz="1800" dirty="0">
                <a:effectLst/>
                <a:latin typeface="Times New Roman" panose="02020603050405020304" pitchFamily="18" charset="0"/>
              </a:rPr>
              <a:t>South West airlines “hedged” the fuel costs when the price of barrel of crude oil is going “north” of $100 per barrel. </a:t>
            </a:r>
            <a:endParaRPr lang="en-US" sz="2800" dirty="0">
              <a:effectLst/>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18</a:t>
            </a:fld>
            <a:endParaRPr lang="en-US"/>
          </a:p>
        </p:txBody>
      </p:sp>
    </p:spTree>
    <p:extLst>
      <p:ext uri="{BB962C8B-B14F-4D97-AF65-F5344CB8AC3E}">
        <p14:creationId xmlns:p14="http://schemas.microsoft.com/office/powerpoint/2010/main" val="1805453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Now, we’ll go back to our treating and controlling risk model. Let’s discuss risk sharing opportunities. </a:t>
            </a:r>
          </a:p>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Share Risk</a:t>
            </a:r>
          </a:p>
          <a:p>
            <a:pPr marL="0" marR="0" lvl="0" indent="0" algn="l" defTabSz="914400" rtl="0" eaLnBrk="1" fontAlgn="auto" latinLnBrk="0" hangingPunct="1">
              <a:lnSpc>
                <a:spcPct val="107000"/>
              </a:lnSpc>
              <a:spcBef>
                <a:spcPts val="200"/>
              </a:spcBef>
              <a:spcAft>
                <a:spcPts val="0"/>
              </a:spcAft>
              <a:buClrTx/>
              <a:buSzTx/>
              <a:buFontTx/>
              <a:buNone/>
              <a:tabLst/>
              <a:defRPr/>
            </a:pPr>
            <a:r>
              <a:rPr lang="en-US" sz="1800" dirty="0">
                <a:effectLst/>
                <a:latin typeface="Times New Roman" panose="02020603050405020304" pitchFamily="18" charset="0"/>
              </a:rPr>
              <a:t>Risk sharing is the practice of distributing or sharing risks among other industries, organizations, company divisions, investors, and other external or internal stakeholders. The theory is that the risk burden and its financial consequences are lessen to a level that is acceptable to each individual risk owner. It involves sharing or dividing risk among two or more entities for financial gain.  Risk sharing is a measure used to diversify and reduce the concentration of risks retained by a single organization.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endPar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‘Risk Sharing’ Example:</a:t>
            </a:r>
            <a:r>
              <a:rPr lang="en-US" sz="1800" dirty="0">
                <a:effectLst/>
                <a:latin typeface="Calibri" panose="020F0502020204030204" pitchFamily="34" charset="0"/>
                <a:ea typeface="Calibri" panose="020F0502020204030204" pitchFamily="34" charset="0"/>
                <a:cs typeface="Times New Roman" panose="02020603050405020304" pitchFamily="18" charset="0"/>
              </a:rPr>
              <a:t> Financial institutions use risk sharing practices in large loans to organizations where they share in the profits, as well as potential losses. Other examples of risk sharing include insurance products designed to ‘pool’ risks among companies within a region or industry group, and the forming of partnerships.  </a:t>
            </a:r>
          </a:p>
        </p:txBody>
      </p:sp>
      <p:sp>
        <p:nvSpPr>
          <p:cNvPr id="4" name="Slide Number Placeholder 3"/>
          <p:cNvSpPr>
            <a:spLocks noGrp="1"/>
          </p:cNvSpPr>
          <p:nvPr>
            <p:ph type="sldNum" sz="quarter" idx="5"/>
          </p:nvPr>
        </p:nvSpPr>
        <p:spPr/>
        <p:txBody>
          <a:bodyPr/>
          <a:lstStyle/>
          <a:p>
            <a:fld id="{79CDB5B9-55A4-4587-AB6A-D16C8C4B2E45}" type="slidenum">
              <a:rPr lang="en-US" smtClean="0"/>
              <a:t>19</a:t>
            </a:fld>
            <a:endParaRPr lang="en-US"/>
          </a:p>
        </p:txBody>
      </p:sp>
    </p:spTree>
    <p:extLst>
      <p:ext uri="{BB962C8B-B14F-4D97-AF65-F5344CB8AC3E}">
        <p14:creationId xmlns:p14="http://schemas.microsoft.com/office/powerpoint/2010/main" val="3327703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To manage risk, is to treat those risks that are unacceptable. Risk treatment, the process to reduce risks that are considered unacceptable, involves the selection and application of one or more treatment strategies to achieve and maintain an acceptable level to the organization.  It is arguably the most important step in the risk management process since it is designed to achieve and maintain an acceptable risk level.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treatment is the ‘output’ of the risk evaluation and the primary purpose of risk assessment.  Following the evaluation of risk, those risks that are judged to be unacceptable require treatment to reduce their risk level.  Without treating risks that have been assessed, a risk assessment is of no value, and in fact may lead to negligence of the organization.  When specific risks have been identified and assessed as being unacceptable, it is incumbent upon the organization to take action to treat the risk in an appropriate and timely manner.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2</a:t>
            </a:fld>
            <a:endParaRPr lang="en-US"/>
          </a:p>
        </p:txBody>
      </p:sp>
    </p:spTree>
    <p:extLst>
      <p:ext uri="{BB962C8B-B14F-4D97-AF65-F5344CB8AC3E}">
        <p14:creationId xmlns:p14="http://schemas.microsoft.com/office/powerpoint/2010/main" val="2286165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Retain Risk​</a:t>
            </a:r>
          </a:p>
          <a:p>
            <a:pPr marL="0" indent="0">
              <a:lnSpc>
                <a:spcPct val="200000"/>
              </a:lnSpc>
              <a:spcAft>
                <a:spcPts val="0"/>
              </a:spcAft>
              <a:buFont typeface="Arial" panose="020B0604020202020204" pitchFamily="34" charset="0"/>
              <a:buNone/>
            </a:pPr>
            <a:r>
              <a:rPr lang="en-US" sz="1800" dirty="0">
                <a:effectLst/>
                <a:latin typeface="Times New Roman" panose="02020603050405020304" pitchFamily="18" charset="0"/>
              </a:rPr>
              <a:t>Risk retention is a decision to intentionally retain a particular risk rather than transfer the risk with insurance or noninsurance contracts.  Risk retention generally involves setting aside self-funding reserves by an organization</a:t>
            </a:r>
            <a:r>
              <a:rPr lang="en-US" sz="2800" dirty="0">
                <a:effectLst/>
              </a:rPr>
              <a:t> </a:t>
            </a:r>
            <a:r>
              <a:rPr lang="en-US" sz="1800" dirty="0">
                <a:effectLst/>
                <a:latin typeface="Times New Roman" panose="02020603050405020304" pitchFamily="18" charset="0"/>
              </a:rPr>
              <a:t>to pay for losses as they occur, rather than shifting the risk to an insurer.  An organization may choose to retain risks when they believe that the cost of doing so is less than the cost of fully or partially insuring against it.</a:t>
            </a:r>
            <a:endParaRPr lang="en-US" sz="2800" dirty="0">
              <a:effectLst/>
            </a:endParaRPr>
          </a:p>
          <a:p>
            <a:pPr marL="0" indent="0">
              <a:lnSpc>
                <a:spcPct val="200000"/>
              </a:lnSpc>
              <a:spcAft>
                <a:spcPts val="0"/>
              </a:spcAft>
              <a:buFont typeface="Arial" panose="020B0604020202020204" pitchFamily="34" charset="0"/>
              <a:buNone/>
            </a:pPr>
            <a:endParaRPr lang="en-US" sz="1800" dirty="0">
              <a:effectLst/>
              <a:latin typeface="Times New Roman" panose="02020603050405020304" pitchFamily="18" charset="0"/>
            </a:endParaRPr>
          </a:p>
          <a:p>
            <a:pPr marL="0" indent="0">
              <a:lnSpc>
                <a:spcPct val="200000"/>
              </a:lnSpc>
              <a:spcAft>
                <a:spcPts val="0"/>
              </a:spcAft>
              <a:buFont typeface="Arial" panose="020B0604020202020204" pitchFamily="34" charset="0"/>
              <a:buNone/>
            </a:pPr>
            <a:r>
              <a:rPr lang="en-US" sz="1800" dirty="0">
                <a:effectLst/>
                <a:latin typeface="Times New Roman" panose="02020603050405020304" pitchFamily="18" charset="0"/>
              </a:rPr>
              <a:t>Self-funding risk retention is generally used for pure risks (hazard or operational) when there is an internal fund within the organization to pay the cost of losses and when the cost for insurance is prohibitive or unavailable. For these reasons, it is sometimes the risk financing treatment of last resort. </a:t>
            </a:r>
          </a:p>
          <a:p>
            <a:pPr marL="0" indent="0">
              <a:lnSpc>
                <a:spcPct val="200000"/>
              </a:lnSpc>
              <a:spcAft>
                <a:spcPts val="0"/>
              </a:spcAft>
              <a:buFont typeface="Arial" panose="020B0604020202020204" pitchFamily="34" charset="0"/>
              <a:buNone/>
            </a:pPr>
            <a:endParaRPr lang="en-US" sz="1800" dirty="0">
              <a:effectLst/>
              <a:latin typeface="Times New Roman" panose="02020603050405020304" pitchFamily="18" charset="0"/>
            </a:endParaRPr>
          </a:p>
          <a:p>
            <a:pPr marL="0" indent="0">
              <a:lnSpc>
                <a:spcPct val="200000"/>
              </a:lnSpc>
              <a:spcAft>
                <a:spcPts val="0"/>
              </a:spcAft>
              <a:buFont typeface="Arial" panose="020B0604020202020204" pitchFamily="34" charset="0"/>
              <a:buNone/>
            </a:pPr>
            <a:r>
              <a:rPr lang="en-US" sz="1800" dirty="0">
                <a:effectLst/>
                <a:latin typeface="Times New Roman" panose="02020603050405020304" pitchFamily="18" charset="0"/>
              </a:rPr>
              <a:t>We’ll discuss risk retention options in greater details next. We will review retention plans next. </a:t>
            </a:r>
            <a:endParaRPr lang="en-US" sz="2800" dirty="0">
              <a:effectLst/>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20</a:t>
            </a:fld>
            <a:endParaRPr lang="en-US"/>
          </a:p>
        </p:txBody>
      </p:sp>
    </p:spTree>
    <p:extLst>
      <p:ext uri="{BB962C8B-B14F-4D97-AF65-F5344CB8AC3E}">
        <p14:creationId xmlns:p14="http://schemas.microsoft.com/office/powerpoint/2010/main" val="1358207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treatment strategies and options should be selected according to their perceived effectiveness, reliability, advantages, and benefits as well as their costs, potential disadvantages, and other possible negative factors.  Selection of the most appropriate risk treatment options requires an optimum balance of expected benefits and gains over the potential costs and negative aspects. Methods such as cost/benefit analysis, financial and non-financial benefits analyses, pay-back period analysis, return on investment (ROI) and others can be useful in selecting and justifying appropriate risk treatments.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combination of risk treatments is also often used as illustrated here.  For example, an organization may decide to accept and retain low severity/high frequency risks, while transferring high severity/low frequency risks through insurance.  Such decisions are very often based on previous claims experience and statistical analysis.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21</a:t>
            </a:fld>
            <a:endParaRPr lang="en-US"/>
          </a:p>
        </p:txBody>
      </p:sp>
    </p:spTree>
    <p:extLst>
      <p:ext uri="{BB962C8B-B14F-4D97-AF65-F5344CB8AC3E}">
        <p14:creationId xmlns:p14="http://schemas.microsoft.com/office/powerpoint/2010/main" val="575583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One way to make decisions regarding risk retention and risk transfer is to apply the approach developed by Richard Prouty. He proposed an analysis and evaluation of risk exposures based on loss frequency and severity. This proposed methodology has since became widely known as the “Prouty Approach”. The Prouty Approach can be presented in a 3 x 4 risk matrix shown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professionals should be aware of possible shortcomings of a qualitative risk matrix approach. For instance, slight and moderate severe outcomes are placed in the same category “Reduce or Prevent”. The monetary difference between “Slight”, “Moderate” and “Severe” outcomes could be millions of dollars. In addition, some modern methods would suggest a combination of prevention and mitigation layers. For instance, even for the “Slight Severity” events that are branded “Definite” on the Prouty matrix, both preventive and mitigation measures can be added. A good example is a slippery floor in a food processing facility where it is almost “Definite” that slips, and falls will occur. In the event the organization cannot “Prevent” 100% of the slips, mitigation controls such as return to work management plan can be implemented to reduce the severity of impact or loss.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22</a:t>
            </a:fld>
            <a:endParaRPr lang="en-US"/>
          </a:p>
        </p:txBody>
      </p:sp>
    </p:spTree>
    <p:extLst>
      <p:ext uri="{BB962C8B-B14F-4D97-AF65-F5344CB8AC3E}">
        <p14:creationId xmlns:p14="http://schemas.microsoft.com/office/powerpoint/2010/main" val="271224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The selection of risk treatments and controls for risk sources resulting from hazards and operations (pure risk) should be made in accordance to the hierarchy of risk controls concept.  The concept is based on the ranking of control strategies from most effective and reliable in risk reduction to the least effective and reliable.  </a:t>
            </a:r>
          </a:p>
          <a:p>
            <a:endParaRPr lang="en-US" sz="1800" dirty="0">
              <a:effectLst/>
              <a:latin typeface="Times New Roman" panose="02020603050405020304" pitchFamily="18" charset="0"/>
              <a:ea typeface="Calibri" panose="020F0502020204030204" pitchFamily="34" charset="0"/>
            </a:endParaRPr>
          </a:p>
          <a:p>
            <a:r>
              <a:rPr lang="en-US" sz="1800" dirty="0">
                <a:effectLst/>
                <a:latin typeface="Times New Roman" panose="02020603050405020304" pitchFamily="18" charset="0"/>
                <a:ea typeface="Calibri" panose="020F0502020204030204" pitchFamily="34" charset="0"/>
              </a:rPr>
              <a:t>There are a number of existing hierarchy models, most of which include five strategies: elimination, substitution, engineering, administration, and personal protective equipment.  Several include additional strategies including avoidance, minimization, simplification, passive engineering, active engineering, and warning devices.  An example of a risk control hierarchy known as </a:t>
            </a:r>
            <a:r>
              <a:rPr lang="en-US" sz="1800" dirty="0" err="1">
                <a:effectLst/>
                <a:latin typeface="Times New Roman" panose="02020603050405020304" pitchFamily="18" charset="0"/>
                <a:ea typeface="Calibri" panose="020F0502020204030204" pitchFamily="34" charset="0"/>
              </a:rPr>
              <a:t>HoRT</a:t>
            </a:r>
            <a:r>
              <a:rPr lang="en-US" sz="1800" dirty="0">
                <a:effectLst/>
                <a:latin typeface="Times New Roman" panose="02020603050405020304" pitchFamily="18" charset="0"/>
                <a:ea typeface="Calibri" panose="020F0502020204030204" pitchFamily="34" charset="0"/>
              </a:rPr>
              <a:t> is provided here.</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23</a:t>
            </a:fld>
            <a:endParaRPr lang="en-US"/>
          </a:p>
        </p:txBody>
      </p:sp>
    </p:spTree>
    <p:extLst>
      <p:ext uri="{BB962C8B-B14F-4D97-AF65-F5344CB8AC3E}">
        <p14:creationId xmlns:p14="http://schemas.microsoft.com/office/powerpoint/2010/main" val="321885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most effective and reliable risk control strategy is the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avoidance</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of a potential risk sources.  This strategy is applied in the design phase by intentionally identifying and designing facilities, processes, products, or activities that avoid the introduction of specific hazards and risk sources.  This strategy is also used in redesigns, modifications and additions to existing systems and workplaces.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24</a:t>
            </a:fld>
            <a:endParaRPr lang="en-US"/>
          </a:p>
        </p:txBody>
      </p:sp>
    </p:spTree>
    <p:extLst>
      <p:ext uri="{BB962C8B-B14F-4D97-AF65-F5344CB8AC3E}">
        <p14:creationId xmlns:p14="http://schemas.microsoft.com/office/powerpoint/2010/main" val="773960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 second strategy is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elimination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of existing risk sources from a system.  Existing hazards and risks are eliminated or removed from systems/workplaces through redesign. Risk elimination is achieved by eliminating the need for a hazard or hazardous element in an existing process by redesigning the process.   This may include removing and isolating a particular hazard away from people or assets, eliminating its exposure.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25</a:t>
            </a:fld>
            <a:endParaRPr lang="en-US"/>
          </a:p>
        </p:txBody>
      </p:sp>
    </p:spTree>
    <p:extLst>
      <p:ext uri="{BB962C8B-B14F-4D97-AF65-F5344CB8AC3E}">
        <p14:creationId xmlns:p14="http://schemas.microsoft.com/office/powerpoint/2010/main" val="407312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Times New Roman" panose="02020603050405020304" pitchFamily="18" charset="0"/>
              </a:rPr>
              <a:t>A third strategy that should be considered when the first two options are not feasible, is </a:t>
            </a:r>
            <a:r>
              <a:rPr lang="en-US" sz="1800" b="1" dirty="0">
                <a:effectLst/>
                <a:latin typeface="Times New Roman" panose="02020603050405020304" pitchFamily="18" charset="0"/>
              </a:rPr>
              <a:t>substitution</a:t>
            </a:r>
            <a:r>
              <a:rPr lang="en-US" sz="1800" dirty="0">
                <a:effectLst/>
                <a:latin typeface="Times New Roman" panose="02020603050405020304" pitchFamily="18" charset="0"/>
              </a:rPr>
              <a:t>. Substitution can be applied for new or existing hazards and risks.  The strategy involves intentionally evaluating and selecting a less hazardous materials, equipment, method, or activity that meet the needs of the system or workplace, while reducing the potential risk. </a:t>
            </a:r>
            <a:endParaRPr lang="en-US" sz="1800" dirty="0"/>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Risk Substitution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winery substitutes a much less hazardous product, granulated potassium meta-bisulfite for pure sulfur dioxide liquid which is extremely toxic for the winemaking process.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risk of exposure to COVID-19 from in-person meetings is reduced by using virtual meetings instead.</a:t>
            </a:r>
          </a:p>
        </p:txBody>
      </p:sp>
      <p:sp>
        <p:nvSpPr>
          <p:cNvPr id="4" name="Slide Number Placeholder 3"/>
          <p:cNvSpPr>
            <a:spLocks noGrp="1"/>
          </p:cNvSpPr>
          <p:nvPr>
            <p:ph type="sldNum" sz="quarter" idx="5"/>
          </p:nvPr>
        </p:nvSpPr>
        <p:spPr/>
        <p:txBody>
          <a:bodyPr/>
          <a:lstStyle/>
          <a:p>
            <a:fld id="{79CDB5B9-55A4-4587-AB6A-D16C8C4B2E45}" type="slidenum">
              <a:rPr lang="en-US" smtClean="0"/>
              <a:t>26</a:t>
            </a:fld>
            <a:endParaRPr lang="en-US"/>
          </a:p>
        </p:txBody>
      </p:sp>
    </p:spTree>
    <p:extLst>
      <p:ext uri="{BB962C8B-B14F-4D97-AF65-F5344CB8AC3E}">
        <p14:creationId xmlns:p14="http://schemas.microsoft.com/office/powerpoint/2010/main" val="4185670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Times New Roman" panose="02020603050405020304" pitchFamily="18" charset="0"/>
              </a:rPr>
              <a:t>Another strategy that can be used is </a:t>
            </a:r>
            <a:r>
              <a:rPr lang="en-US" sz="1800" b="1" dirty="0">
                <a:effectLst/>
                <a:latin typeface="Times New Roman" panose="02020603050405020304" pitchFamily="18" charset="0"/>
              </a:rPr>
              <a:t>minimizing</a:t>
            </a:r>
            <a:r>
              <a:rPr lang="en-US" sz="1800" dirty="0">
                <a:effectLst/>
                <a:latin typeface="Times New Roman" panose="02020603050405020304" pitchFamily="18" charset="0"/>
              </a:rPr>
              <a:t> the quantity or intensity of a particular hazard or risk source.  The amount or quantity of a particular hazard is minimized to a level that presents a lower severity risk.  	</a:t>
            </a:r>
            <a:endPar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Risk Minimization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food process operation reduces the size and weight of materials and ingredient handled by employees.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existing chemical processing operation is redesigned to reduce the quantities of hazardous materials needed and reduce on-site storage.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new manufacturing facility is designed to operate at lower voltages, lower temperatures, and lower pressures, and overall, less energy.   </a:t>
            </a:r>
          </a:p>
          <a:p>
            <a:r>
              <a:rPr lang="en-US" sz="2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27</a:t>
            </a:fld>
            <a:endParaRPr lang="en-US"/>
          </a:p>
        </p:txBody>
      </p:sp>
    </p:spTree>
    <p:extLst>
      <p:ext uri="{BB962C8B-B14F-4D97-AF65-F5344CB8AC3E}">
        <p14:creationId xmlns:p14="http://schemas.microsoft.com/office/powerpoint/2010/main" val="27099070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Times New Roman" panose="02020603050405020304" pitchFamily="18" charset="0"/>
              </a:rPr>
              <a:t>Complicated or confusing systems and methods are potential risk sources for errors and adverse effects.  Simplification is the strategy of reducing complexity in the system, its layout, controls, and methods to reduce the likelihood of error, and improve the likelihood of expected performance.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 of Risk Simplification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automobile manufacturer simplifies the design of controls and displays to improve ergonomics and human performance.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complex chemical storage, piping and connecting system is simplified, color coded and streamlined to reduce the potential for mis-matching chemicals.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number of steps to complete a critical task are reduced and simplified to reduce the potential for human error. </a:t>
            </a:r>
          </a:p>
        </p:txBody>
      </p:sp>
      <p:sp>
        <p:nvSpPr>
          <p:cNvPr id="4" name="Slide Number Placeholder 3"/>
          <p:cNvSpPr>
            <a:spLocks noGrp="1"/>
          </p:cNvSpPr>
          <p:nvPr>
            <p:ph type="sldNum" sz="quarter" idx="5"/>
          </p:nvPr>
        </p:nvSpPr>
        <p:spPr/>
        <p:txBody>
          <a:bodyPr/>
          <a:lstStyle/>
          <a:p>
            <a:fld id="{79CDB5B9-55A4-4587-AB6A-D16C8C4B2E45}" type="slidenum">
              <a:rPr lang="en-US" smtClean="0"/>
              <a:t>28</a:t>
            </a:fld>
            <a:endParaRPr lang="en-US"/>
          </a:p>
        </p:txBody>
      </p:sp>
    </p:spTree>
    <p:extLst>
      <p:ext uri="{BB962C8B-B14F-4D97-AF65-F5344CB8AC3E}">
        <p14:creationId xmlns:p14="http://schemas.microsoft.com/office/powerpoint/2010/main" val="3235220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dirty="0">
                <a:effectLst/>
                <a:latin typeface="Times New Roman" panose="02020603050405020304" pitchFamily="18" charset="0"/>
              </a:rPr>
              <a:t>For risk sources that cannot be avoided, eliminated, or reduced through design, engineering controls should be considered.   </a:t>
            </a:r>
            <a:r>
              <a:rPr lang="en-US" sz="1800" b="0"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Engineering-level Risk Control Strategies include two categories, passive and active.</a:t>
            </a:r>
            <a:r>
              <a:rPr lang="en-US" sz="1800" dirty="0">
                <a:effectLst/>
                <a:latin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Times New Roman" panose="02020603050405020304" pitchFamily="18" charset="0"/>
              </a:rPr>
              <a:t>Passive-type engineering controls are controls that function continually without activation.  Passive engineering controls provide more reliable control than active-type controls.</a:t>
            </a: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Passive Engineering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Containment dikes and secondary containment around hazardous material storage tanks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Fixed or permanent guarding on machines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Guard rails on highways and bridges</a:t>
            </a:r>
          </a:p>
        </p:txBody>
      </p:sp>
      <p:sp>
        <p:nvSpPr>
          <p:cNvPr id="4" name="Slide Number Placeholder 3"/>
          <p:cNvSpPr>
            <a:spLocks noGrp="1"/>
          </p:cNvSpPr>
          <p:nvPr>
            <p:ph type="sldNum" sz="quarter" idx="5"/>
          </p:nvPr>
        </p:nvSpPr>
        <p:spPr/>
        <p:txBody>
          <a:bodyPr/>
          <a:lstStyle/>
          <a:p>
            <a:fld id="{79CDB5B9-55A4-4587-AB6A-D16C8C4B2E45}" type="slidenum">
              <a:rPr lang="en-US" smtClean="0"/>
              <a:t>29</a:t>
            </a:fld>
            <a:endParaRPr lang="en-US"/>
          </a:p>
        </p:txBody>
      </p:sp>
    </p:spTree>
    <p:extLst>
      <p:ext uri="{BB962C8B-B14F-4D97-AF65-F5344CB8AC3E}">
        <p14:creationId xmlns:p14="http://schemas.microsoft.com/office/powerpoint/2010/main" val="263627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As stated by ISO 31000, the purpose of risk treatment is to select and implement strategies that manage risk in an iterative process.  The process includes formulating and selecting options, planning, and implementing risk treatments, assessing their effectiveness, determining the acceptability of residual risks, and additional risk treatments needed.</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3</a:t>
            </a:fld>
            <a:endParaRPr lang="en-US"/>
          </a:p>
        </p:txBody>
      </p:sp>
    </p:spTree>
    <p:extLst>
      <p:ext uri="{BB962C8B-B14F-4D97-AF65-F5344CB8AC3E}">
        <p14:creationId xmlns:p14="http://schemas.microsoft.com/office/powerpoint/2010/main" val="1879569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Times New Roman" panose="02020603050405020304" pitchFamily="18" charset="0"/>
              </a:rPr>
              <a:t>Active-type engineering controls are controls that only function upon activation or a trigger mechanism.  Active engineering controls are less reliable since they can fail to function or be bypassed.  They should not be the sole control measure; however, they can be incorporated in addition to other risk controls in a ‘layer of controls’ fashion.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Active Engineering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Presence sensing devices on machines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Two hand trips and interlocks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Process controls and safety instrumented systems (SIS)</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Automatic fire suppression systems and sprinkler systems</a:t>
            </a:r>
          </a:p>
        </p:txBody>
      </p:sp>
      <p:sp>
        <p:nvSpPr>
          <p:cNvPr id="4" name="Slide Number Placeholder 3"/>
          <p:cNvSpPr>
            <a:spLocks noGrp="1"/>
          </p:cNvSpPr>
          <p:nvPr>
            <p:ph type="sldNum" sz="quarter" idx="5"/>
          </p:nvPr>
        </p:nvSpPr>
        <p:spPr/>
        <p:txBody>
          <a:bodyPr/>
          <a:lstStyle/>
          <a:p>
            <a:fld id="{79CDB5B9-55A4-4587-AB6A-D16C8C4B2E45}" type="slidenum">
              <a:rPr lang="en-US" smtClean="0"/>
              <a:t>30</a:t>
            </a:fld>
            <a:endParaRPr lang="en-US"/>
          </a:p>
        </p:txBody>
      </p:sp>
    </p:spTree>
    <p:extLst>
      <p:ext uri="{BB962C8B-B14F-4D97-AF65-F5344CB8AC3E}">
        <p14:creationId xmlns:p14="http://schemas.microsoft.com/office/powerpoint/2010/main" val="15878608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Warning and awareness controls are devices, sensors, alert systems, signage, labeling or other methods that inform or warn of residual risks by sight, sound, or touch. They provide limited protection since they require the individual to detect and respond to the warning.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Warning and Awareness Controls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Carbon monoxide detectors and fire alarms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Tornado warning sirens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Forklift backup alarm and flashing red light</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Perimeter warning cones, rope, or tape</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Warning or instructional signage</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Highway ‘rumble strips’ to indicate drifting off road</a:t>
            </a:r>
          </a:p>
          <a:p>
            <a:pPr marL="228600" marR="0">
              <a:lnSpc>
                <a:spcPct val="107000"/>
              </a:lnSpc>
              <a:spcBef>
                <a:spcPts val="20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31</a:t>
            </a:fld>
            <a:endParaRPr lang="en-US"/>
          </a:p>
        </p:txBody>
      </p:sp>
    </p:spTree>
    <p:extLst>
      <p:ext uri="{BB962C8B-B14F-4D97-AF65-F5344CB8AC3E}">
        <p14:creationId xmlns:p14="http://schemas.microsoft.com/office/powerpoint/2010/main" val="15963141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0"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Administrative-level Risk Control Strategies are </a:t>
            </a:r>
            <a:r>
              <a:rPr lang="en-US" sz="1800" dirty="0">
                <a:effectLst/>
                <a:latin typeface="Times New Roman" panose="02020603050405020304" pitchFamily="18" charset="0"/>
              </a:rPr>
              <a:t>measures developed by management to educate, guide, and monitor employee performance.  They are widely practiced; however, administrative controls should be used in support of higher-level controls rather than the sole measure due to their lack of effectiveness and reliability.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Administrative Controls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Written operating procedures and safety programs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General Lockout/tagout procedures; Machine-specific lockout/tagout procedures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 Instructions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Orientation, training, education, and meetings</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Supervision; equipment spotter; permit system; confined space entry attendant</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Behavior-based safety efforts</a:t>
            </a:r>
          </a:p>
        </p:txBody>
      </p:sp>
      <p:sp>
        <p:nvSpPr>
          <p:cNvPr id="4" name="Slide Number Placeholder 3"/>
          <p:cNvSpPr>
            <a:spLocks noGrp="1"/>
          </p:cNvSpPr>
          <p:nvPr>
            <p:ph type="sldNum" sz="quarter" idx="5"/>
          </p:nvPr>
        </p:nvSpPr>
        <p:spPr/>
        <p:txBody>
          <a:bodyPr/>
          <a:lstStyle/>
          <a:p>
            <a:fld id="{79CDB5B9-55A4-4587-AB6A-D16C8C4B2E45}" type="slidenum">
              <a:rPr lang="en-US" smtClean="0"/>
              <a:t>32</a:t>
            </a:fld>
            <a:endParaRPr lang="en-US"/>
          </a:p>
        </p:txBody>
      </p:sp>
    </p:spTree>
    <p:extLst>
      <p:ext uri="{BB962C8B-B14F-4D97-AF65-F5344CB8AC3E}">
        <p14:creationId xmlns:p14="http://schemas.microsoft.com/office/powerpoint/2010/main" val="37289884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0" algn="l" defTabSz="914400" rtl="0" eaLnBrk="1" fontAlgn="auto" latinLnBrk="0" hangingPunct="1">
              <a:lnSpc>
                <a:spcPct val="107000"/>
              </a:lnSpc>
              <a:spcBef>
                <a:spcPts val="20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Personal protective equipment (PPE) is the least effective and least reliable control strategy, and the last line of defense.  In this strategy, the exposure to hazards is hopefully reduced by proper donning and wearing of protective clothing and equipment.   PPE is used to prevent or reduce contact, reduce exposure, and reduce impact or harm from physical, chemical, or biological hazards.  Proper selection of appropriate equipment for the risk exposure is necessary for this control measure to be useful.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indent="0">
              <a:lnSpc>
                <a:spcPct val="107000"/>
              </a:lnSpc>
              <a:spcBef>
                <a:spcPts val="200"/>
              </a:spcBef>
              <a:spcAft>
                <a:spcPts val="0"/>
              </a:spcAft>
              <a:buFont typeface="Arial" panose="020B0604020202020204" pitchFamily="34" charset="0"/>
              <a:buNone/>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79CDB5B9-55A4-4587-AB6A-D16C8C4B2E45}" type="slidenum">
              <a:rPr lang="en-US" smtClean="0"/>
              <a:t>33</a:t>
            </a:fld>
            <a:endParaRPr lang="en-US"/>
          </a:p>
        </p:txBody>
      </p:sp>
    </p:spTree>
    <p:extLst>
      <p:ext uri="{BB962C8B-B14F-4D97-AF65-F5344CB8AC3E}">
        <p14:creationId xmlns:p14="http://schemas.microsoft.com/office/powerpoint/2010/main" val="3627952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treatment strategies should be selected according to their effectiveness and reliability</a:t>
            </a:r>
            <a:r>
              <a:rPr lang="en-US" sz="1800" dirty="0">
                <a:effectLst/>
                <a:latin typeface="Calibri" panose="020F0502020204030204" pitchFamily="34" charset="0"/>
                <a:ea typeface="Calibri" panose="020F0502020204030204" pitchFamily="34" charset="0"/>
                <a:cs typeface="Times New Roman" panose="02020603050405020304" pitchFamily="18" charset="0"/>
              </a:rPr>
              <a:t> 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sing the hierarchy of risk controls concept.  Beginning with the most effective strategy, risk avoidance or elimination, each risk treatment strategy should be considered for its feasibility in reducing risk to ‘as low as reasonably practicable’ or ALARP.   This approach to selecting risk control strategies in accordance to the hierarchy model is illustrated in the risk treatment decision tree shown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Decision makers should begin by asking is it possible to avoid or eliminate the risk?  If not, then is it possible to substitute a less hazardous element to achieve ALARP?  Decision makers continue down the decision tree until they are satisfied that the risk is ‘as low as reasonably practicable.’   This often requires multiple layers of controls such as a combination of engineering-level devices, administrative procedures and training, supervision and inspection, and finally personal protective equipment.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34</a:t>
            </a:fld>
            <a:endParaRPr lang="en-US"/>
          </a:p>
        </p:txBody>
      </p:sp>
    </p:spTree>
    <p:extLst>
      <p:ext uri="{BB962C8B-B14F-4D97-AF65-F5344CB8AC3E}">
        <p14:creationId xmlns:p14="http://schemas.microsoft.com/office/powerpoint/2010/main" val="10845908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concept of applying different risk treatments in layers to address more complex risks is an important aspect of reducing and managing risk. Rarely is a single control adequate in reducing and maintaining risk to a level that is considered acceptable.  Layers of risk treatments and controls should be selected in accordance to their effectiveness and reliability using the hierarchy of risk treatments concept.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‘Layers of Protection’ is a concept whereby several independent devices, systems, or actions are provided to reduce the likelihood and severity of an undesirable event. Such control layers should be constructed, implemented, verified, and monitored to achieve a level that is ‘as low as reasonably practicable’ or ALARP.</a:t>
            </a:r>
          </a:p>
          <a:p>
            <a:pPr marL="0" marR="0" lvl="0" indent="342900" algn="l" defTabSz="914400" rtl="0" eaLnBrk="1" fontAlgn="auto" latinLnBrk="0" hangingPunct="1">
              <a:lnSpc>
                <a:spcPct val="200000"/>
              </a:lnSpc>
              <a:spcBef>
                <a:spcPts val="0"/>
              </a:spcBef>
              <a:spcAft>
                <a:spcPts val="80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Techniques such as barrier analysis, layers of protection analysis (LOPA), bow-tie analysis and modified methods such as Layers of Control Assessment (LOCA) can be used to assess existing controls and determine whether risks are at an acceptable level or if further risk reduction strategies are necessary to achieve and maintain ALARP.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35</a:t>
            </a:fld>
            <a:endParaRPr lang="en-US"/>
          </a:p>
        </p:txBody>
      </p:sp>
    </p:spTree>
    <p:extLst>
      <p:ext uri="{BB962C8B-B14F-4D97-AF65-F5344CB8AC3E}">
        <p14:creationId xmlns:p14="http://schemas.microsoft.com/office/powerpoint/2010/main" val="13630390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Attaining a level of ‘zero risk’ is not possible. After applying risk treatments, risks can be reduced, however, there will always be some level of residual risk. Therefore, an organization must strive for a level of risk that is relatively acceptable in terms of the potential severity and likelihood. Acceptable risk is defined as ‘that risk for which the probability of an incident or exposure occurring and the severity of harm or damage that may result are as low as reasonably practicable (ALARP) in the setting being considered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ISO/IEC Guide 51: Safety Aspects - Guidelines for its inclusion in standards</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section 5 "The Concept of Safety", it states that “safety is achieved by reducing risk to a tolerable level, defined in this Guide as tolerable risk." The guide defines ‘tolerable risk’ as the “level of risk that is accepted in a given context based on the current values of society”.  The guide further notes that the terms “acceptable risk” and “tolerable risk” are considered to be synonymous. </a:t>
            </a:r>
          </a:p>
          <a:p>
            <a:pPr marL="0" marR="0" lvl="0" indent="342900" algn="l" defTabSz="914400" rtl="0" eaLnBrk="1" fontAlgn="auto" latinLnBrk="0" hangingPunct="1">
              <a:lnSpc>
                <a:spcPct val="200000"/>
              </a:lnSpc>
              <a:spcBef>
                <a:spcPts val="0"/>
              </a:spcBef>
              <a:spcAft>
                <a:spcPts val="80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ALARP is defined as ‘that level of risk which can be further lowered only by an increase in resource expenditure that is disproportionate in relation to the resulting decrease in risk. (ANSI/ASSP Z590.3-2011 R2016) Risk treatment involves the selection and application of one or more risk control options to reduce ‘pure’ risk to a level that is 'as low as reasonably practicable' (ALARP) and acceptable to the organization. ​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36</a:t>
            </a:fld>
            <a:endParaRPr lang="en-US"/>
          </a:p>
        </p:txBody>
      </p:sp>
    </p:spTree>
    <p:extLst>
      <p:ext uri="{BB962C8B-B14F-4D97-AF65-F5344CB8AC3E}">
        <p14:creationId xmlns:p14="http://schemas.microsoft.com/office/powerpoint/2010/main" val="37644282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 a result of the risk assessment, plans are made for treating the risk.  Such plans can involve a single treatment or control; however, it is more likely that multiple risk treatment measures will be required to reduce and manage risk to an acceptable level.  The plan should also specify the sequence and order various risk treatments are to be integrated and implemented.  As outlined in ISO 31000, risk treatment plans should include information regarding: proposed actions and their timeline for implementation; rationale and justification for risk treatment selections; benefits to stakeholders; responsibilities and accountabilities for their implementation; performance metrics; and monitoring and communicating results.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37</a:t>
            </a:fld>
            <a:endParaRPr lang="en-US"/>
          </a:p>
        </p:txBody>
      </p:sp>
    </p:spTree>
    <p:extLst>
      <p:ext uri="{BB962C8B-B14F-4D97-AF65-F5344CB8AC3E}">
        <p14:creationId xmlns:p14="http://schemas.microsoft.com/office/powerpoint/2010/main" val="1622425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treatment plans may incorporate strategies such as ‘inherently safer designs’, ‘layers of protection’, ‘recognized and generally accepted good engineering practices’ and ‘safer technology and alternatives’ selected according to the hierarchy of controls.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dirty="0"/>
              <a:t>Used in the chemical processing industry, </a:t>
            </a:r>
            <a:r>
              <a:rPr lang="en-US" b="1" dirty="0"/>
              <a:t>Inherently safer design</a:t>
            </a:r>
            <a:r>
              <a:rPr lang="en-US" dirty="0"/>
              <a:t> is a concept that requires designers to attempt to eliminate or reduce hazards that are identified at each stage in the system’s life cycle, and design safety systems to control hazards rather than accept them. </a:t>
            </a:r>
          </a:p>
          <a:p>
            <a:pPr marL="171450" indent="-171450">
              <a:buFont typeface="Arial" panose="020B0604020202020204" pitchFamily="34" charset="0"/>
              <a:buChar char="•"/>
            </a:pPr>
            <a:r>
              <a:rPr lang="en-US" dirty="0"/>
              <a:t>The use of layers of protection or risk treatment (discussed earlier) is a concept whereby several independent devices, systems, or actions are provided to reduce the likelihood and severity of an undesirable event. </a:t>
            </a:r>
          </a:p>
          <a:p>
            <a:pPr marL="171450" indent="-171450">
              <a:buFont typeface="Arial" panose="020B0604020202020204" pitchFamily="34" charset="0"/>
              <a:buChar char="•"/>
            </a:pPr>
            <a:r>
              <a:rPr lang="en-US" dirty="0"/>
              <a:t>Introduced in 1992 by OSHA in the process safety management (PSM) standard, </a:t>
            </a:r>
            <a:r>
              <a:rPr lang="en-US" b="1" dirty="0"/>
              <a:t>Recognized and generally accepted good engineering practices or RAGAGEP </a:t>
            </a:r>
            <a:r>
              <a:rPr lang="en-US" dirty="0"/>
              <a:t>involves the selection and application of appropriate engineering, operating and maintenance knowledge when designing, operating and maintaining chemical facilities with the purpose of ensuring safety and preventing process safety incidents.</a:t>
            </a:r>
          </a:p>
          <a:p>
            <a:pPr marL="171450" indent="-171450">
              <a:buFont typeface="Arial" panose="020B0604020202020204" pitchFamily="34" charset="0"/>
              <a:buChar char="•"/>
            </a:pPr>
            <a:r>
              <a:rPr lang="en-US" dirty="0"/>
              <a:t>Safer Technology and Alternatives or STAA is the concept of integrating various risk reduction strategies that work toward making a facility and its chemical processes as safe as possible that is used by EPA.</a:t>
            </a:r>
          </a:p>
        </p:txBody>
      </p:sp>
      <p:sp>
        <p:nvSpPr>
          <p:cNvPr id="4" name="Slide Number Placeholder 3"/>
          <p:cNvSpPr>
            <a:spLocks noGrp="1"/>
          </p:cNvSpPr>
          <p:nvPr>
            <p:ph type="sldNum" sz="quarter" idx="5"/>
          </p:nvPr>
        </p:nvSpPr>
        <p:spPr/>
        <p:txBody>
          <a:bodyPr/>
          <a:lstStyle/>
          <a:p>
            <a:fld id="{79CDB5B9-55A4-4587-AB6A-D16C8C4B2E45}" type="slidenum">
              <a:rPr lang="en-US" smtClean="0"/>
              <a:t>38</a:t>
            </a:fld>
            <a:endParaRPr lang="en-US"/>
          </a:p>
        </p:txBody>
      </p:sp>
    </p:spTree>
    <p:extLst>
      <p:ext uri="{BB962C8B-B14F-4D97-AF65-F5344CB8AC3E}">
        <p14:creationId xmlns:p14="http://schemas.microsoft.com/office/powerpoint/2010/main" val="37538237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Residual risk is the risk remaining after ‘risk treatment’. It is also known as ‘retained risk’ (ISO Guide 73, 2009) and can contain unidentified, unknown risk as well.  The concept of residual or ‘remaining’ risk is important to understand when managing risks both internally and externally. Risk and its management are ‘dynamic’ in nature, and continue beyond the initial risk treatment, similar to continual improvement.  For this reason, risks that remain after an assessment and treatment should be continually monitored and assessed for secondary risk, hidden risk, or previously undiscovered risks.   Following the implementation of risk treatments such as risk avoidance, elimination or risk control, the residual risk should be evaluated to verify that it is acceptable to the organization.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39</a:t>
            </a:fld>
            <a:endParaRPr lang="en-US"/>
          </a:p>
        </p:txBody>
      </p:sp>
    </p:spTree>
    <p:extLst>
      <p:ext uri="{BB962C8B-B14F-4D97-AF65-F5344CB8AC3E}">
        <p14:creationId xmlns:p14="http://schemas.microsoft.com/office/powerpoint/2010/main" val="2278393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When an organization judges a level of risk to be unacceptable, it must make decisions to treat the risk in a way to modify its level. Such treatment of risk involves the careful selection and application of risk treatment strategies that will modify and reduce the risk to an acceptable level.  These strategies can include avoidance, reduction, transfer, retention or pursuing certain opportunities depending upon the type of risk.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Times New Roman" panose="02020603050405020304" pitchFamily="18" charset="0"/>
              <a:ea typeface="Calibri" panose="020F0502020204030204" pitchFamily="34" charset="0"/>
            </a:endParaRPr>
          </a:p>
          <a:p>
            <a:pPr marL="28575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Risk treatment is defined as the “process to modify risk” and may include different or multiple strategies.  </a:t>
            </a:r>
          </a:p>
          <a:p>
            <a:pPr marL="285750" indent="-285750">
              <a:buFont typeface="Arial" panose="020B0604020202020204" pitchFamily="34" charset="0"/>
              <a:buChar char="•"/>
            </a:pPr>
            <a:r>
              <a:rPr lang="en-US" sz="1800" dirty="0">
                <a:effectLst/>
                <a:latin typeface="Times New Roman" panose="02020603050405020304" pitchFamily="18" charset="0"/>
                <a:ea typeface="Calibri" panose="020F0502020204030204" pitchFamily="34" charset="0"/>
              </a:rPr>
              <a:t>The term ‘risk control’ is often used in the insurance industry and occupational safety and health (OSH) profession.  ‘Control’ is defined by ISO 31000 as a “measure that maintains and/or modifies risk”.  Controls include any process, policy, device, practice or other conditions or actions that maintain and/or modify risk </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a:t>
            </a:fld>
            <a:endParaRPr lang="en-US"/>
          </a:p>
        </p:txBody>
      </p:sp>
    </p:spTree>
    <p:extLst>
      <p:ext uri="{BB962C8B-B14F-4D97-AF65-F5344CB8AC3E}">
        <p14:creationId xmlns:p14="http://schemas.microsoft.com/office/powerpoint/2010/main" val="4278967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Risks will change with the variables, conditions, or risk drivers affecting it and will change over time.  Risk can be viewed as being in a continuum depending upon its point in the risk management cycle. For this reason, risk must be continually managed and treated as it evolves or changes in the organization.  Existing, new or emerging risks as well as those risks that have been previously treated should be continually monitored and assessed.  An illustration of the risk continuum which includes inherent or untreated risk, initial risk, secondary and residual risk and future state risk is shown here.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40</a:t>
            </a:fld>
            <a:endParaRPr lang="en-US"/>
          </a:p>
        </p:txBody>
      </p:sp>
    </p:spTree>
    <p:extLst>
      <p:ext uri="{BB962C8B-B14F-4D97-AF65-F5344CB8AC3E}">
        <p14:creationId xmlns:p14="http://schemas.microsoft.com/office/powerpoint/2010/main" val="24522344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Emerging Risks</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New risks are created from new risk sources introduced into the system and can also develop and emerge from new technologies, activities, or expansions into different areas which requires scanning, detecting and monitoring.  Such emerging risks can come from known risks that previously were not considered a threat (pure risks) or opportunity (speculative risks), however, have increased in new or unfamiliar way that has a potential to effect objectives. Detection systems should be in place to identify and monitor their development.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41</a:t>
            </a:fld>
            <a:endParaRPr lang="en-US"/>
          </a:p>
        </p:txBody>
      </p:sp>
    </p:spTree>
    <p:extLst>
      <p:ext uri="{BB962C8B-B14F-4D97-AF65-F5344CB8AC3E}">
        <p14:creationId xmlns:p14="http://schemas.microsoft.com/office/powerpoint/2010/main" val="1317145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Inherent Risk </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Inherent risk is described ‘as the risk to an entity apart from any action to alter either the likelihood or impact of the risk’.  It is the ‘untreated risk’ that resides and existing in the system before any risk management is applied.  With new acquisitions, systems or activities there are associated inherent risks which require assessment and management.  Inherent risks are derived from risk sources, risk drivers, and potential exposures associated with the endeavor or system.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42</a:t>
            </a:fld>
            <a:endParaRPr lang="en-US"/>
          </a:p>
        </p:txBody>
      </p:sp>
    </p:spTree>
    <p:extLst>
      <p:ext uri="{BB962C8B-B14F-4D97-AF65-F5344CB8AC3E}">
        <p14:creationId xmlns:p14="http://schemas.microsoft.com/office/powerpoint/2010/main" val="10967454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Initial Risk</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Initial risk is defined as ‘the first assessment of the potential risk of an identified hazard. Initial risk establishes a fixed baseline for the hazard’. It is estimated and determined in the initial risk assessment and can be considered a ‘baseline’ risk level.  The initial risk level considers the effectiveness of existing controls and is used to determine whether further risk treatment is required.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43</a:t>
            </a:fld>
            <a:endParaRPr lang="en-US"/>
          </a:p>
        </p:txBody>
      </p:sp>
    </p:spTree>
    <p:extLst>
      <p:ext uri="{BB962C8B-B14F-4D97-AF65-F5344CB8AC3E}">
        <p14:creationId xmlns:p14="http://schemas.microsoft.com/office/powerpoint/2010/main" val="30493370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Residual Risk  </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Since risk cannot be completely eliminated, there will always be some ‘residual risk’.  ‘Residual risk’ is the risk level that remains after applying the selected risk treatments from the initial risk assessment.  Residual risk can also include previously unidentified or hidden risks, secondary risks, knowingly retained risks, shared risks or transferred risked.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44</a:t>
            </a:fld>
            <a:endParaRPr lang="en-US"/>
          </a:p>
        </p:txBody>
      </p:sp>
    </p:spTree>
    <p:extLst>
      <p:ext uri="{BB962C8B-B14F-4D97-AF65-F5344CB8AC3E}">
        <p14:creationId xmlns:p14="http://schemas.microsoft.com/office/powerpoint/2010/main" val="40278075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Times New Roman" panose="02020603050405020304" pitchFamily="18" charset="0"/>
                <a:ea typeface="Times New Roman" panose="02020603050405020304" pitchFamily="18" charset="0"/>
                <a:cs typeface="Times New Roman" panose="02020603050405020304" pitchFamily="18" charset="0"/>
              </a:rPr>
              <a:t>Future State Risk</a:t>
            </a: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 </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Future state risk is the estimated risk level expected from the application of prescribed risk controls.  Future state risk is used to show a measure of risk reduction or risk reduction percentage (RR%) for a proposed control compared to the current risk level or initial risk level.  When proposing additional control measures for a current risk level, a “future state” risk level is estimated considering new control measures’ anticipated effect in risk level.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45</a:t>
            </a:fld>
            <a:endParaRPr lang="en-US"/>
          </a:p>
        </p:txBody>
      </p:sp>
    </p:spTree>
    <p:extLst>
      <p:ext uri="{BB962C8B-B14F-4D97-AF65-F5344CB8AC3E}">
        <p14:creationId xmlns:p14="http://schemas.microsoft.com/office/powerpoint/2010/main" val="1160677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Secondary Risk</a:t>
            </a: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 previously mentioned, risk treatments can inadvertently cause new risks or increase existing ones.  A secondary risk is a risk that arises as the result of implementing a risk treatment or control measure. If the risk treatment was not taken, the secondary risk would not exist.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creation of secondary risks or ‘side-effects’ must be carefully considered when selecting and developing risk treatments.  The potential for secondary risks should be assessed when considering the various risk treatment options, anticipating and identifying possible unintended affects or interferences with other controls. Ongoing monitoring and reviewing of treatments should be performed to detect and correct any additional risks that might develop or be created. Proposed risk treatments that pose a potentially high secondary risks may be disqualified from consideration if the secondary risk falls outside of the project risk tolerance.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46</a:t>
            </a:fld>
            <a:endParaRPr lang="en-US"/>
          </a:p>
        </p:txBody>
      </p:sp>
    </p:spTree>
    <p:extLst>
      <p:ext uri="{BB962C8B-B14F-4D97-AF65-F5344CB8AC3E}">
        <p14:creationId xmlns:p14="http://schemas.microsoft.com/office/powerpoint/2010/main" val="27283413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There are multiple methods and tools available to can be used to select and justify risk treatment options as illustrated in Figure 10.10.  ISO 31010 and other standards provide some guidance on such methods and their use. </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47</a:t>
            </a:fld>
            <a:endParaRPr lang="en-US"/>
          </a:p>
        </p:txBody>
      </p:sp>
    </p:spTree>
    <p:extLst>
      <p:ext uri="{BB962C8B-B14F-4D97-AF65-F5344CB8AC3E}">
        <p14:creationId xmlns:p14="http://schemas.microsoft.com/office/powerpoint/2010/main" val="7283843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methods available for evaluating and selecting risk treatment strategies.  Some of these have been previous discussed.  </a:t>
            </a:r>
          </a:p>
          <a:p>
            <a:pPr marL="171450" indent="-171450">
              <a:buFont typeface="Arial" panose="020B0604020202020204" pitchFamily="34" charset="0"/>
              <a:buChar char="•"/>
            </a:pPr>
            <a:r>
              <a:rPr lang="en-US" dirty="0"/>
              <a:t>Cost benefit analysis is a simple method of weighing the expected costs with the expected benefits to determine the most profitable option.</a:t>
            </a:r>
          </a:p>
          <a:p>
            <a:pPr marL="171450" indent="-171450">
              <a:buFont typeface="Arial" panose="020B0604020202020204" pitchFamily="34" charset="0"/>
              <a:buChar char="•"/>
            </a:pPr>
            <a:r>
              <a:rPr lang="en-US" dirty="0"/>
              <a:t>Multi-criteria analysis uses a range of criteria to compare the performance of options.</a:t>
            </a:r>
          </a:p>
          <a:p>
            <a:pPr marL="171450" indent="-171450">
              <a:buFont typeface="Arial" panose="020B0604020202020204" pitchFamily="34" charset="0"/>
              <a:buChar char="•"/>
            </a:pPr>
            <a:r>
              <a:rPr lang="en-US" dirty="0"/>
              <a:t>Financial and non-financial benefits analyses are used to analyze monetary values as well as those benefits that can not be easily tied to financial numbers such as reputation, or public image.</a:t>
            </a:r>
          </a:p>
        </p:txBody>
      </p:sp>
      <p:sp>
        <p:nvSpPr>
          <p:cNvPr id="4" name="Slide Number Placeholder 3"/>
          <p:cNvSpPr>
            <a:spLocks noGrp="1"/>
          </p:cNvSpPr>
          <p:nvPr>
            <p:ph type="sldNum" sz="quarter" idx="5"/>
          </p:nvPr>
        </p:nvSpPr>
        <p:spPr/>
        <p:txBody>
          <a:bodyPr/>
          <a:lstStyle/>
          <a:p>
            <a:fld id="{79CDB5B9-55A4-4587-AB6A-D16C8C4B2E45}" type="slidenum">
              <a:rPr lang="en-US" smtClean="0"/>
              <a:t>48</a:t>
            </a:fld>
            <a:endParaRPr lang="en-US"/>
          </a:p>
        </p:txBody>
      </p:sp>
    </p:spTree>
    <p:extLst>
      <p:ext uri="{BB962C8B-B14F-4D97-AF65-F5344CB8AC3E}">
        <p14:creationId xmlns:p14="http://schemas.microsoft.com/office/powerpoint/2010/main" val="31064979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methods include:</a:t>
            </a:r>
          </a:p>
          <a:p>
            <a:pPr marL="171450" indent="-171450">
              <a:buFont typeface="Arial" panose="020B0604020202020204" pitchFamily="34" charset="0"/>
              <a:buChar char="•"/>
            </a:pPr>
            <a:r>
              <a:rPr lang="en-US" dirty="0"/>
              <a:t>Business impact analysis which is used to analyze potential effects of interruption to business commonly used in business continuity planning.</a:t>
            </a:r>
          </a:p>
          <a:p>
            <a:pPr marL="171450" indent="-171450">
              <a:buFont typeface="Arial" panose="020B0604020202020204" pitchFamily="34" charset="0"/>
              <a:buChar char="•"/>
            </a:pPr>
            <a:r>
              <a:rPr lang="en-US" dirty="0"/>
              <a:t>And other financial methods listed here.</a:t>
            </a:r>
          </a:p>
        </p:txBody>
      </p:sp>
      <p:sp>
        <p:nvSpPr>
          <p:cNvPr id="4" name="Slide Number Placeholder 3"/>
          <p:cNvSpPr>
            <a:spLocks noGrp="1"/>
          </p:cNvSpPr>
          <p:nvPr>
            <p:ph type="sldNum" sz="quarter" idx="5"/>
          </p:nvPr>
        </p:nvSpPr>
        <p:spPr/>
        <p:txBody>
          <a:bodyPr/>
          <a:lstStyle/>
          <a:p>
            <a:fld id="{79CDB5B9-55A4-4587-AB6A-D16C8C4B2E45}" type="slidenum">
              <a:rPr lang="en-US" smtClean="0"/>
              <a:t>49</a:t>
            </a:fld>
            <a:endParaRPr lang="en-US"/>
          </a:p>
        </p:txBody>
      </p:sp>
    </p:spTree>
    <p:extLst>
      <p:ext uri="{BB962C8B-B14F-4D97-AF65-F5344CB8AC3E}">
        <p14:creationId xmlns:p14="http://schemas.microsoft.com/office/powerpoint/2010/main" val="201463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There are many forms of risk treatment, some more effective and reliable than others. Risk treatment options can be applied in many ways and are not necessarily mutually exclusive or appropriate in all circumstances. In many situations, more than one treatment strategy is required to adequately reduce and control the risk to an acceptable level.  Risk treatment strategies available to an organization’s risk management include avoidance of risk, pursuing of risk, eliminating risk, reducing risk, transferring risk, sharing risk, and retaining risk.</a:t>
            </a:r>
          </a:p>
          <a:p>
            <a:r>
              <a:rPr lang="en-US" sz="1800" dirty="0">
                <a:effectLst/>
                <a:latin typeface="Times New Roman" panose="02020603050405020304" pitchFamily="18" charset="0"/>
                <a:ea typeface="Calibri" panose="020F0502020204030204" pitchFamily="34" charset="0"/>
              </a:rPr>
              <a:t>Let’s review all the options. </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5</a:t>
            </a:fld>
            <a:endParaRPr lang="en-US"/>
          </a:p>
        </p:txBody>
      </p:sp>
    </p:spTree>
    <p:extLst>
      <p:ext uri="{BB962C8B-B14F-4D97-AF65-F5344CB8AC3E}">
        <p14:creationId xmlns:p14="http://schemas.microsoft.com/office/powerpoint/2010/main" val="2249528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Risk treatment, the process of modifying risk to an acceptable level is the primary reason to assess risk. </a:t>
            </a:r>
          </a:p>
          <a:p>
            <a:pPr lvl="0"/>
            <a:r>
              <a:rPr lang="en-US" dirty="0"/>
              <a:t>It is considered the most important step in the risk management process. </a:t>
            </a:r>
          </a:p>
          <a:p>
            <a:pPr lvl="0"/>
            <a:r>
              <a:rPr lang="en-US" dirty="0"/>
              <a:t>Without treating risks that have been assessed, a risk assessment is of little value to an organization.  </a:t>
            </a:r>
          </a:p>
          <a:p>
            <a:pPr lvl="0"/>
            <a:r>
              <a:rPr lang="en-US" dirty="0"/>
              <a:t>An iterative approach to selecting the most appropriate risk treatments should be part of the risk management process. </a:t>
            </a:r>
          </a:p>
          <a:p>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50</a:t>
            </a:fld>
            <a:endParaRPr lang="en-US"/>
          </a:p>
        </p:txBody>
      </p:sp>
    </p:spTree>
    <p:extLst>
      <p:ext uri="{BB962C8B-B14F-4D97-AF65-F5344CB8AC3E}">
        <p14:creationId xmlns:p14="http://schemas.microsoft.com/office/powerpoint/2010/main" val="3790487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Calibri" panose="020F0502020204030204" pitchFamily="34" charset="0"/>
              </a:rPr>
              <a:t>The most effective means of managing risks that are derived from hazards and operations, is to avoid the risk entirely.  An organization may make an informed decision to not engage in a particular activity that presents a risk that is considered unacceptable.  In a new facility, a design safety review can be used to identify and avoid new hazards from being introduced into the design.  Avoiding risk may not always be possible, however, it should be the first consideration regarding pure risks.</a:t>
            </a:r>
            <a:endParaRPr lang="en-US" dirty="0"/>
          </a:p>
        </p:txBody>
      </p:sp>
      <p:sp>
        <p:nvSpPr>
          <p:cNvPr id="4" name="Slide Number Placeholder 3"/>
          <p:cNvSpPr>
            <a:spLocks noGrp="1"/>
          </p:cNvSpPr>
          <p:nvPr>
            <p:ph type="sldNum" sz="quarter" idx="5"/>
          </p:nvPr>
        </p:nvSpPr>
        <p:spPr/>
        <p:txBody>
          <a:bodyPr/>
          <a:lstStyle/>
          <a:p>
            <a:fld id="{79CDB5B9-55A4-4587-AB6A-D16C8C4B2E45}" type="slidenum">
              <a:rPr lang="en-US" smtClean="0"/>
              <a:t>6</a:t>
            </a:fld>
            <a:endParaRPr lang="en-US"/>
          </a:p>
        </p:txBody>
      </p:sp>
    </p:spTree>
    <p:extLst>
      <p:ext uri="{BB962C8B-B14F-4D97-AF65-F5344CB8AC3E}">
        <p14:creationId xmlns:p14="http://schemas.microsoft.com/office/powerpoint/2010/main" val="3123848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effectLst/>
                <a:latin typeface="Times New Roman" panose="02020603050405020304" pitchFamily="18" charset="0"/>
                <a:ea typeface="Calibri" panose="020F0502020204030204" pitchFamily="34" charset="0"/>
              </a:rPr>
              <a:t>For speculative type risks that result from financial and strategic type ventures, it may be advantageous to pursue a risk for expected gains and benefits.  Organizations are continuously looking for ways to create and protect value to achieve their business objectives.  Through proper cost/benefit analysis and assessment of the risks, an organization may choose to pursue an opportunity such as an acquisition, expansion into a new market, or a financial investment to advance their financial or strategic position.</a:t>
            </a:r>
            <a:endParaRPr lang="en-US" sz="1800" dirty="0"/>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 of Pursuing Risk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international insurance firm decides to expand their market to areas in Asia by acquiring an existing Asian firm, balancing the increased market share opportunities with the political and cultural risks.</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organization decides to make a ‘significant’ investment in the Research and Development of robotics to increase their capacity, performance, and quality.</a:t>
            </a:r>
          </a:p>
        </p:txBody>
      </p:sp>
      <p:sp>
        <p:nvSpPr>
          <p:cNvPr id="4" name="Slide Number Placeholder 3"/>
          <p:cNvSpPr>
            <a:spLocks noGrp="1"/>
          </p:cNvSpPr>
          <p:nvPr>
            <p:ph type="sldNum" sz="quarter" idx="5"/>
          </p:nvPr>
        </p:nvSpPr>
        <p:spPr/>
        <p:txBody>
          <a:bodyPr/>
          <a:lstStyle/>
          <a:p>
            <a:fld id="{79CDB5B9-55A4-4587-AB6A-D16C8C4B2E45}" type="slidenum">
              <a:rPr lang="en-US" smtClean="0"/>
              <a:t>7</a:t>
            </a:fld>
            <a:endParaRPr lang="en-US"/>
          </a:p>
        </p:txBody>
      </p:sp>
    </p:spTree>
    <p:extLst>
      <p:ext uri="{BB962C8B-B14F-4D97-AF65-F5344CB8AC3E}">
        <p14:creationId xmlns:p14="http://schemas.microsoft.com/office/powerpoint/2010/main" val="573701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2800" dirty="0">
                <a:effectLst/>
                <a:latin typeface="Times New Roman" panose="02020603050405020304" pitchFamily="18" charset="0"/>
              </a:rPr>
              <a:t>For existing risks that are judged to be unacceptable, the most effective and immediate risk treatment is removal or elimination of the risk source.  It is important to recognize that such controls may introduce other risk sources that require assessment, treatment, and management.</a:t>
            </a:r>
            <a:r>
              <a:rPr lang="en-US" sz="4000" dirty="0">
                <a:effectLst/>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indent="342900">
              <a:lnSpc>
                <a:spcPct val="200000"/>
              </a:lnSpc>
              <a:spcAft>
                <a:spcPts val="0"/>
              </a:spcAft>
            </a:pPr>
            <a:endParaRPr lang="en-US" sz="2800" dirty="0">
              <a:effectLst/>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Examples of Eliminating Risk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Realizing that elevated work presents a potential for falls and a significant risk of fatalities and serious injuries, a manufacturing company decides to eliminate elevated work by removing elevated work platforms making all work at surface level through redesign of the facility.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assembly operation with costly musculoskeletal injuries resulting from manual material handling decides to eliminate these exposures by installing an automated system that eliminates excessive manual material handling.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organization eliminates all sharp edges on their workstations by rounding corners and rolling over edges.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 manufacturer eliminates the exposure to a hazardous chemical process in the facility by redesigning it as an enclosed system and relocating it outside of the workplace.</a:t>
            </a:r>
          </a:p>
        </p:txBody>
      </p:sp>
      <p:sp>
        <p:nvSpPr>
          <p:cNvPr id="4" name="Slide Number Placeholder 3"/>
          <p:cNvSpPr>
            <a:spLocks noGrp="1"/>
          </p:cNvSpPr>
          <p:nvPr>
            <p:ph type="sldNum" sz="quarter" idx="5"/>
          </p:nvPr>
        </p:nvSpPr>
        <p:spPr/>
        <p:txBody>
          <a:bodyPr/>
          <a:lstStyle/>
          <a:p>
            <a:fld id="{79CDB5B9-55A4-4587-AB6A-D16C8C4B2E45}" type="slidenum">
              <a:rPr lang="en-US" smtClean="0"/>
              <a:t>8</a:t>
            </a:fld>
            <a:endParaRPr lang="en-US"/>
          </a:p>
        </p:txBody>
      </p:sp>
    </p:spTree>
    <p:extLst>
      <p:ext uri="{BB962C8B-B14F-4D97-AF65-F5344CB8AC3E}">
        <p14:creationId xmlns:p14="http://schemas.microsoft.com/office/powerpoint/2010/main" val="2862918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rPr>
              <a:t>Pure risk can be reduced by reducing the risk source’s likelihood of occurrence or by reducing the severity of its consequences through risk control measures. ​Risk reduction measures are used to minimize or reduce the likelihood and severity of an unwanted risk as shown in here.  Risk reduction is defined as making risk smaller by reducing its severity of impact, reducing the chance for it to occur, or reducing the exposure. Let’s review the individual components of the risk reduction model.</a:t>
            </a:r>
            <a:endParaRPr lang="en-US" sz="2800" dirty="0">
              <a:effectLst/>
            </a:endParaRPr>
          </a:p>
          <a:p>
            <a:pPr marL="0" marR="0" lvl="0" indent="342900" algn="l" defTabSz="914400" rtl="0" eaLnBrk="1" fontAlgn="auto" latinLnBrk="0" hangingPunct="1">
              <a:lnSpc>
                <a:spcPct val="2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9CDB5B9-55A4-4587-AB6A-D16C8C4B2E45}" type="slidenum">
              <a:rPr lang="en-US" smtClean="0"/>
              <a:t>9</a:t>
            </a:fld>
            <a:endParaRPr lang="en-US"/>
          </a:p>
        </p:txBody>
      </p:sp>
    </p:spTree>
    <p:extLst>
      <p:ext uri="{BB962C8B-B14F-4D97-AF65-F5344CB8AC3E}">
        <p14:creationId xmlns:p14="http://schemas.microsoft.com/office/powerpoint/2010/main" val="1603375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5527B-EED0-4A7D-990B-E9848B28FE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FB4DAE-8AFF-40A6-BDDF-99B61C9ABE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E05123-337D-470D-850F-528CBDF27358}"/>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F81C682B-3D6F-45B9-9EE2-5C9695C16A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E484B7-B54B-4FF1-9173-2F6188586CE5}"/>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2708942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1E1BB-239C-4A2C-A771-320CFA1EE8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A23E73-00FD-4D7A-BA2D-4936ECDD2D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57C636-0F02-42C7-9ACF-17F1A6F94F66}"/>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4DA38269-4C48-4AE9-BFA0-F43EC81151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675675-40DC-4719-8774-EAECF63D8ED5}"/>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860514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6CC5F36-17BC-4AD5-9B20-22EEF8B0FB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AFFAA2-0656-4FD7-88AA-E3D2EFCCFA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0E22DC-95A2-46F8-B1B3-D9E2E65EEAC9}"/>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A39BDB0D-7FAD-40B7-B3D0-357767B395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7120C-753B-4E0D-8349-DF03B392F362}"/>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35725169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310132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4291648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4613627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913396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542098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818272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029646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7932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13584-7669-4C04-A608-0E03D592A0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C3AFC7-9725-4D64-9C7B-C593A0DF55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3DCF20-6B3E-4353-A2C7-CE63BAB12BC0}"/>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9C82D8D7-A07F-4C50-ABFB-0C99C809BE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613D12-BDBE-48EC-AE61-AB57333FA77F}"/>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12291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841810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8549018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607798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7C45D-1DDB-4A9B-81F3-316880DBCFA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D3F395-C93F-4DF1-844C-C7D20A826D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D73F61-6A37-4784-B114-D874E49D4942}"/>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728FC507-2A00-4F9C-BA5B-BF24D5ECA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7EC426-2FC6-4B3B-9670-466FDD6B1B13}"/>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2802774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CFCEB-7612-46A4-AD6B-0EFEC9D3DD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24D947-F4EA-4CF6-A571-7A9C289F47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DE48A7-8A19-4B60-A4B1-B3D9219613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9742AA-35BD-4827-B5D3-EC6BB1773ED0}"/>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6" name="Footer Placeholder 5">
            <a:extLst>
              <a:ext uri="{FF2B5EF4-FFF2-40B4-BE49-F238E27FC236}">
                <a16:creationId xmlns:a16="http://schemas.microsoft.com/office/drawing/2014/main" id="{3AC60F8D-D215-403C-9856-7F49D54FD7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C9D7DA-4B23-4179-BED0-C3ED773C06B2}"/>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2915347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C8CC9-24E8-49B8-BF92-45F7FB17D0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586923-7D81-4BFC-9057-C3BDEC582A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1D4A6-F819-4399-AE1E-6F3D65A14B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987372-C1E9-40B9-99E3-5B6AB27411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F07A25-03A1-4663-A7C9-DE847F88AF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A5BD39-05DC-4837-95DD-29BBC7784977}"/>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8" name="Footer Placeholder 7">
            <a:extLst>
              <a:ext uri="{FF2B5EF4-FFF2-40B4-BE49-F238E27FC236}">
                <a16:creationId xmlns:a16="http://schemas.microsoft.com/office/drawing/2014/main" id="{62C6D2F6-EC54-492F-AACF-7231C24B058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A6183D-437B-4718-B8EE-7F0080B6450C}"/>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3122625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326E0-2A4C-44AA-B9AD-7C1568F1F3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5F2FCC-C5EB-4099-84BD-12433983708E}"/>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4" name="Footer Placeholder 3">
            <a:extLst>
              <a:ext uri="{FF2B5EF4-FFF2-40B4-BE49-F238E27FC236}">
                <a16:creationId xmlns:a16="http://schemas.microsoft.com/office/drawing/2014/main" id="{804229C8-590F-4861-9032-1D79FA2DA03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DE2B52B-C4E5-41FC-991F-A3D1AAF4D6F7}"/>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3299049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FDF258B-EC0A-4A7C-A2D1-65AEBEB635FA}"/>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3" name="Footer Placeholder 2">
            <a:extLst>
              <a:ext uri="{FF2B5EF4-FFF2-40B4-BE49-F238E27FC236}">
                <a16:creationId xmlns:a16="http://schemas.microsoft.com/office/drawing/2014/main" id="{6085704D-4A6C-4DC7-A178-E25AA2F39C3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DE964B-56E3-4964-B79F-E5E1F83BA77A}"/>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2032531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8DBC-38A5-494D-A907-31D199600F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5DDE7A-31A5-4CD8-A48C-0045610E16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09197F-3A4E-4F76-9AE7-4E965E25DE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B44384-AA43-467C-9F7A-ACFDFB520DDB}"/>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6" name="Footer Placeholder 5">
            <a:extLst>
              <a:ext uri="{FF2B5EF4-FFF2-40B4-BE49-F238E27FC236}">
                <a16:creationId xmlns:a16="http://schemas.microsoft.com/office/drawing/2014/main" id="{B2085719-7BED-48A6-B591-8C614CF4EF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DE71F-02D9-43BE-B149-C7080A89C918}"/>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3894829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58730-6F10-4C19-B7A9-5264A11EC8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C164C2-D522-40FA-B03D-0D92CE2B1C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24E7E28-FC46-4DA6-B92C-E81F835BA6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F5D412-FBBC-4062-A743-691B0EA86236}"/>
              </a:ext>
            </a:extLst>
          </p:cNvPr>
          <p:cNvSpPr>
            <a:spLocks noGrp="1"/>
          </p:cNvSpPr>
          <p:nvPr>
            <p:ph type="dt" sz="half" idx="10"/>
          </p:nvPr>
        </p:nvSpPr>
        <p:spPr/>
        <p:txBody>
          <a:bodyPr/>
          <a:lstStyle/>
          <a:p>
            <a:fld id="{F0A2FEB5-F456-487C-BC3B-788D4518E376}" type="datetimeFigureOut">
              <a:rPr lang="en-US" smtClean="0"/>
              <a:t>1/23/2021</a:t>
            </a:fld>
            <a:endParaRPr lang="en-US"/>
          </a:p>
        </p:txBody>
      </p:sp>
      <p:sp>
        <p:nvSpPr>
          <p:cNvPr id="6" name="Footer Placeholder 5">
            <a:extLst>
              <a:ext uri="{FF2B5EF4-FFF2-40B4-BE49-F238E27FC236}">
                <a16:creationId xmlns:a16="http://schemas.microsoft.com/office/drawing/2014/main" id="{C7992EF8-6E15-420A-ACF0-707EBB67A6E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21F30E-40FA-4346-8042-B2600D1FD455}"/>
              </a:ext>
            </a:extLst>
          </p:cNvPr>
          <p:cNvSpPr>
            <a:spLocks noGrp="1"/>
          </p:cNvSpPr>
          <p:nvPr>
            <p:ph type="sldNum" sz="quarter" idx="12"/>
          </p:nvPr>
        </p:nvSpPr>
        <p:spPr/>
        <p:txBody>
          <a:bodyPr/>
          <a:lstStyle/>
          <a:p>
            <a:fld id="{CAC578DC-E608-44F6-B3F3-C4646554D6A4}" type="slidenum">
              <a:rPr lang="en-US" smtClean="0"/>
              <a:t>‹#›</a:t>
            </a:fld>
            <a:endParaRPr lang="en-US"/>
          </a:p>
        </p:txBody>
      </p:sp>
    </p:spTree>
    <p:extLst>
      <p:ext uri="{BB962C8B-B14F-4D97-AF65-F5344CB8AC3E}">
        <p14:creationId xmlns:p14="http://schemas.microsoft.com/office/powerpoint/2010/main" val="883486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DCEE9A-5B96-4A93-B3DD-F0AF5C686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BBD2CD-0C56-4E26-A5DD-B8D148A9E3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615610-A7E6-4F74-AAB1-8190DB500E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A2FEB5-F456-487C-BC3B-788D4518E376}" type="datetimeFigureOut">
              <a:rPr lang="en-US" smtClean="0"/>
              <a:t>1/23/2021</a:t>
            </a:fld>
            <a:endParaRPr lang="en-US"/>
          </a:p>
        </p:txBody>
      </p:sp>
      <p:sp>
        <p:nvSpPr>
          <p:cNvPr id="5" name="Footer Placeholder 4">
            <a:extLst>
              <a:ext uri="{FF2B5EF4-FFF2-40B4-BE49-F238E27FC236}">
                <a16:creationId xmlns:a16="http://schemas.microsoft.com/office/drawing/2014/main" id="{24E77AB0-6DD5-4AC4-B0A5-F6423DF380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7AE1EAB-3EF2-442E-A56F-9BD3B230F5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578DC-E608-44F6-B3F3-C4646554D6A4}" type="slidenum">
              <a:rPr lang="en-US" smtClean="0"/>
              <a:t>‹#›</a:t>
            </a:fld>
            <a:endParaRPr lang="en-US"/>
          </a:p>
        </p:txBody>
      </p:sp>
    </p:spTree>
    <p:extLst>
      <p:ext uri="{BB962C8B-B14F-4D97-AF65-F5344CB8AC3E}">
        <p14:creationId xmlns:p14="http://schemas.microsoft.com/office/powerpoint/2010/main" val="3615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3060526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6000" dirty="0">
                <a:solidFill>
                  <a:srgbClr val="FFFFFF"/>
                </a:solidFill>
              </a:rPr>
              <a:t>Chapter 10 – Treating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C6EB976-7FDC-4174-84A4-4BF280231DF3}"/>
              </a:ext>
            </a:extLst>
          </p:cNvPr>
          <p:cNvSpPr txBox="1"/>
          <p:nvPr/>
        </p:nvSpPr>
        <p:spPr>
          <a:xfrm>
            <a:off x="474158" y="5814367"/>
            <a:ext cx="7527235" cy="7232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947579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sp>
        <p:nvSpPr>
          <p:cNvPr id="5" name="Arrow: Up 4">
            <a:extLst>
              <a:ext uri="{FF2B5EF4-FFF2-40B4-BE49-F238E27FC236}">
                <a16:creationId xmlns:a16="http://schemas.microsoft.com/office/drawing/2014/main" id="{EDA3231B-A93B-416A-9819-19BF8B7DD618}"/>
              </a:ext>
            </a:extLst>
          </p:cNvPr>
          <p:cNvSpPr/>
          <p:nvPr/>
        </p:nvSpPr>
        <p:spPr>
          <a:xfrm rot="5400000">
            <a:off x="3982956" y="1782827"/>
            <a:ext cx="896112" cy="1047180"/>
          </a:xfrm>
          <a:prstGeom prst="upArrow">
            <a:avLst/>
          </a:prstGeom>
          <a:solidFill>
            <a:schemeClr val="accent4"/>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D6A2AA-3A4A-4626-90E7-F9497FBF3C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218175" y="1098096"/>
            <a:ext cx="6385878" cy="3978243"/>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398775E8-2F2F-4E74-900F-7EAA830DE508}"/>
              </a:ext>
            </a:extLst>
          </p:cNvPr>
          <p:cNvSpPr txBox="1"/>
          <p:nvPr/>
        </p:nvSpPr>
        <p:spPr>
          <a:xfrm>
            <a:off x="838200" y="1336921"/>
            <a:ext cx="2807970" cy="1938992"/>
          </a:xfrm>
          <a:prstGeom prst="rect">
            <a:avLst/>
          </a:prstGeom>
          <a:noFill/>
        </p:spPr>
        <p:txBody>
          <a:bodyPr wrap="square" rtlCol="0">
            <a:spAutoFit/>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Prevention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 keep something from occurring that would otherwise cause risk or harm. </a:t>
            </a:r>
            <a:endParaRPr lang="en-US" sz="2400" dirty="0"/>
          </a:p>
        </p:txBody>
      </p:sp>
    </p:spTree>
    <p:extLst>
      <p:ext uri="{BB962C8B-B14F-4D97-AF65-F5344CB8AC3E}">
        <p14:creationId xmlns:p14="http://schemas.microsoft.com/office/powerpoint/2010/main" val="3006758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sp>
        <p:nvSpPr>
          <p:cNvPr id="5" name="Arrow: Up 4">
            <a:extLst>
              <a:ext uri="{FF2B5EF4-FFF2-40B4-BE49-F238E27FC236}">
                <a16:creationId xmlns:a16="http://schemas.microsoft.com/office/drawing/2014/main" id="{EDA3231B-A93B-416A-9819-19BF8B7DD618}"/>
              </a:ext>
            </a:extLst>
          </p:cNvPr>
          <p:cNvSpPr/>
          <p:nvPr/>
        </p:nvSpPr>
        <p:spPr>
          <a:xfrm rot="16200000">
            <a:off x="7580517" y="2596357"/>
            <a:ext cx="896112" cy="1047180"/>
          </a:xfrm>
          <a:prstGeom prst="upArrow">
            <a:avLst/>
          </a:prstGeom>
          <a:solidFill>
            <a:schemeClr val="accent4"/>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D6A2AA-3A4A-4626-90E7-F9497FBF3C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83539"/>
            <a:ext cx="6385878" cy="3978243"/>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398775E8-2F2F-4E74-900F-7EAA830DE508}"/>
              </a:ext>
            </a:extLst>
          </p:cNvPr>
          <p:cNvSpPr txBox="1"/>
          <p:nvPr/>
        </p:nvSpPr>
        <p:spPr>
          <a:xfrm>
            <a:off x="8833068" y="1965785"/>
            <a:ext cx="2951262" cy="2308324"/>
          </a:xfrm>
          <a:prstGeom prst="rect">
            <a:avLst/>
          </a:prstGeom>
          <a:noFill/>
        </p:spPr>
        <p:txBody>
          <a:bodyPr wrap="square" rtlCol="0">
            <a:spAutoFit/>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Mitigation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 reduce the severity of something, making a condition or consequence less severe. </a:t>
            </a:r>
            <a:endParaRPr lang="en-US" sz="2400" dirty="0"/>
          </a:p>
        </p:txBody>
      </p:sp>
    </p:spTree>
    <p:extLst>
      <p:ext uri="{BB962C8B-B14F-4D97-AF65-F5344CB8AC3E}">
        <p14:creationId xmlns:p14="http://schemas.microsoft.com/office/powerpoint/2010/main" val="3072974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sp>
        <p:nvSpPr>
          <p:cNvPr id="5" name="Arrow: Up 4">
            <a:extLst>
              <a:ext uri="{FF2B5EF4-FFF2-40B4-BE49-F238E27FC236}">
                <a16:creationId xmlns:a16="http://schemas.microsoft.com/office/drawing/2014/main" id="{EDA3231B-A93B-416A-9819-19BF8B7DD618}"/>
              </a:ext>
            </a:extLst>
          </p:cNvPr>
          <p:cNvSpPr/>
          <p:nvPr/>
        </p:nvSpPr>
        <p:spPr>
          <a:xfrm rot="16200000">
            <a:off x="7218345" y="4347141"/>
            <a:ext cx="896112" cy="1047180"/>
          </a:xfrm>
          <a:prstGeom prst="upArrow">
            <a:avLst/>
          </a:prstGeom>
          <a:solidFill>
            <a:schemeClr val="accent4"/>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D6A2AA-3A4A-4626-90E7-F9497FBF3C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74549" y="2285698"/>
            <a:ext cx="6385878" cy="3978243"/>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D6ECAADA-4EFD-4706-86B5-EDC0465D9832}"/>
              </a:ext>
            </a:extLst>
          </p:cNvPr>
          <p:cNvSpPr txBox="1"/>
          <p:nvPr/>
        </p:nvSpPr>
        <p:spPr>
          <a:xfrm>
            <a:off x="8472376" y="4270565"/>
            <a:ext cx="3053511" cy="1200329"/>
          </a:xfrm>
          <a:prstGeom prst="rect">
            <a:avLst/>
          </a:prstGeom>
          <a:noFill/>
        </p:spPr>
        <p:txBody>
          <a:bodyPr wrap="square" rtlCol="0">
            <a:spAutoFit/>
          </a:bodyPr>
          <a:lstStyle/>
          <a:p>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Protection</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 shield, cover, or keep something from harm. </a:t>
            </a:r>
            <a:endParaRPr lang="en-US" sz="2400" dirty="0"/>
          </a:p>
        </p:txBody>
      </p:sp>
    </p:spTree>
    <p:extLst>
      <p:ext uri="{BB962C8B-B14F-4D97-AF65-F5344CB8AC3E}">
        <p14:creationId xmlns:p14="http://schemas.microsoft.com/office/powerpoint/2010/main" val="33905458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D6A2AA-3A4A-4626-90E7-F9497FBF3C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443984" y="1763755"/>
            <a:ext cx="7508925" cy="449074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sp>
        <p:nvSpPr>
          <p:cNvPr id="5" name="Arrow: Up 4">
            <a:extLst>
              <a:ext uri="{FF2B5EF4-FFF2-40B4-BE49-F238E27FC236}">
                <a16:creationId xmlns:a16="http://schemas.microsoft.com/office/drawing/2014/main" id="{EDA3231B-A93B-416A-9819-19BF8B7DD618}"/>
              </a:ext>
            </a:extLst>
          </p:cNvPr>
          <p:cNvSpPr/>
          <p:nvPr/>
        </p:nvSpPr>
        <p:spPr>
          <a:xfrm rot="5400000">
            <a:off x="3158536" y="4071103"/>
            <a:ext cx="896112" cy="1195403"/>
          </a:xfrm>
          <a:prstGeom prst="upArrow">
            <a:avLst/>
          </a:prstGeom>
          <a:solidFill>
            <a:schemeClr val="accent4"/>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6ECAADA-4EFD-4706-86B5-EDC0465D9832}"/>
              </a:ext>
            </a:extLst>
          </p:cNvPr>
          <p:cNvSpPr txBox="1"/>
          <p:nvPr/>
        </p:nvSpPr>
        <p:spPr>
          <a:xfrm>
            <a:off x="17175" y="4068639"/>
            <a:ext cx="2735849" cy="1200329"/>
          </a:xfrm>
          <a:prstGeom prst="rect">
            <a:avLst/>
          </a:prstGeom>
          <a:noFill/>
        </p:spPr>
        <p:txBody>
          <a:bodyPr wrap="square" rtlCol="0">
            <a:spAutoFit/>
          </a:bodyPr>
          <a:lstStyle/>
          <a:p>
            <a:pPr marL="457200" marR="0">
              <a:spcBef>
                <a:spcPts val="0"/>
              </a:spcBef>
              <a:spcAft>
                <a:spcPts val="0"/>
              </a:spcAft>
            </a:pP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Control </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reduce likelihood and/or severity of harm. </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8647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D6A2AA-3A4A-4626-90E7-F9497FBF3CF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443984" y="1763755"/>
            <a:ext cx="7508925" cy="449074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sp>
        <p:nvSpPr>
          <p:cNvPr id="5" name="Arrow: Up 4">
            <a:extLst>
              <a:ext uri="{FF2B5EF4-FFF2-40B4-BE49-F238E27FC236}">
                <a16:creationId xmlns:a16="http://schemas.microsoft.com/office/drawing/2014/main" id="{EDA3231B-A93B-416A-9819-19BF8B7DD618}"/>
              </a:ext>
            </a:extLst>
          </p:cNvPr>
          <p:cNvSpPr/>
          <p:nvPr/>
        </p:nvSpPr>
        <p:spPr>
          <a:xfrm rot="6200095">
            <a:off x="4245819" y="1307409"/>
            <a:ext cx="896112" cy="1195403"/>
          </a:xfrm>
          <a:prstGeom prst="upArrow">
            <a:avLst/>
          </a:prstGeom>
          <a:solidFill>
            <a:schemeClr val="accent4"/>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6ECAADA-4EFD-4706-86B5-EDC0465D9832}"/>
              </a:ext>
            </a:extLst>
          </p:cNvPr>
          <p:cNvSpPr txBox="1"/>
          <p:nvPr/>
        </p:nvSpPr>
        <p:spPr>
          <a:xfrm>
            <a:off x="137998" y="1457054"/>
            <a:ext cx="3784269" cy="2308324"/>
          </a:xfrm>
          <a:prstGeom prst="rect">
            <a:avLst/>
          </a:prstGeom>
          <a:noFill/>
        </p:spPr>
        <p:txBody>
          <a:bodyPr wrap="square" rtlCol="0">
            <a:spAutoFit/>
          </a:bodyPr>
          <a:lstStyle/>
          <a:p>
            <a:pPr marL="457200" marR="0">
              <a:spcBef>
                <a:spcPts val="0"/>
              </a:spcBef>
              <a:spcAft>
                <a:spcPts val="0"/>
              </a:spcAft>
            </a:pPr>
            <a:r>
              <a:rPr lang="en-US" sz="2400" b="1" dirty="0">
                <a:effectLst/>
                <a:latin typeface="Times New Roman" panose="02020603050405020304" pitchFamily="18" charset="0"/>
                <a:ea typeface="Calibri" panose="020F0502020204030204" pitchFamily="34" charset="0"/>
              </a:rPr>
              <a:t>Escalation factors </a:t>
            </a:r>
            <a:r>
              <a:rPr lang="en-US" sz="2400" dirty="0">
                <a:effectLst/>
                <a:latin typeface="Times New Roman" panose="02020603050405020304" pitchFamily="18" charset="0"/>
                <a:ea typeface="Calibri" panose="020F0502020204030204" pitchFamily="34" charset="0"/>
              </a:rPr>
              <a:t>– mechanisms/conditions that can lead to increased risk by defeating or reducing effectiveness of controls.</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1280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F75A-B94F-46A2-9F3F-BEDCBF43FC59}"/>
              </a:ext>
            </a:extLst>
          </p:cNvPr>
          <p:cNvSpPr>
            <a:spLocks noGrp="1"/>
          </p:cNvSpPr>
          <p:nvPr>
            <p:ph type="title"/>
          </p:nvPr>
        </p:nvSpPr>
        <p:spPr>
          <a:xfrm>
            <a:off x="838200" y="218821"/>
            <a:ext cx="10515600" cy="841883"/>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Transfer Risk</a:t>
            </a:r>
            <a:endParaRPr lang="en-US" dirty="0"/>
          </a:p>
        </p:txBody>
      </p:sp>
      <p:graphicFrame>
        <p:nvGraphicFramePr>
          <p:cNvPr id="4" name="Diagram 3">
            <a:extLst>
              <a:ext uri="{FF2B5EF4-FFF2-40B4-BE49-F238E27FC236}">
                <a16:creationId xmlns:a16="http://schemas.microsoft.com/office/drawing/2014/main" id="{25E25781-F669-4938-BB63-23E21A4937C3}"/>
              </a:ext>
            </a:extLst>
          </p:cNvPr>
          <p:cNvGraphicFramePr/>
          <p:nvPr>
            <p:extLst>
              <p:ext uri="{D42A27DB-BD31-4B8C-83A1-F6EECF244321}">
                <p14:modId xmlns:p14="http://schemas.microsoft.com/office/powerpoint/2010/main" val="3471542487"/>
              </p:ext>
            </p:extLst>
          </p:nvPr>
        </p:nvGraphicFramePr>
        <p:xfrm>
          <a:off x="2571750" y="1060704"/>
          <a:ext cx="8035290" cy="5282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3016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F75A-B94F-46A2-9F3F-BEDCBF43FC59}"/>
              </a:ext>
            </a:extLst>
          </p:cNvPr>
          <p:cNvSpPr>
            <a:spLocks noGrp="1"/>
          </p:cNvSpPr>
          <p:nvPr>
            <p:ph type="title"/>
          </p:nvPr>
        </p:nvSpPr>
        <p:spPr>
          <a:xfrm>
            <a:off x="838200" y="218821"/>
            <a:ext cx="10515600" cy="841883"/>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Transfer Risk</a:t>
            </a:r>
            <a:endParaRPr lang="en-US" dirty="0"/>
          </a:p>
        </p:txBody>
      </p:sp>
      <p:graphicFrame>
        <p:nvGraphicFramePr>
          <p:cNvPr id="4" name="Diagram 3">
            <a:extLst>
              <a:ext uri="{FF2B5EF4-FFF2-40B4-BE49-F238E27FC236}">
                <a16:creationId xmlns:a16="http://schemas.microsoft.com/office/drawing/2014/main" id="{25E25781-F669-4938-BB63-23E21A4937C3}"/>
              </a:ext>
            </a:extLst>
          </p:cNvPr>
          <p:cNvGraphicFramePr/>
          <p:nvPr>
            <p:extLst>
              <p:ext uri="{D42A27DB-BD31-4B8C-83A1-F6EECF244321}">
                <p14:modId xmlns:p14="http://schemas.microsoft.com/office/powerpoint/2010/main" val="1003298306"/>
              </p:ext>
            </p:extLst>
          </p:nvPr>
        </p:nvGraphicFramePr>
        <p:xfrm>
          <a:off x="3649220" y="841248"/>
          <a:ext cx="7941564" cy="57979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98452441-91CD-4426-BA35-7D73B24C1B6C}"/>
              </a:ext>
            </a:extLst>
          </p:cNvPr>
          <p:cNvSpPr txBox="1"/>
          <p:nvPr/>
        </p:nvSpPr>
        <p:spPr>
          <a:xfrm>
            <a:off x="400050" y="1592610"/>
            <a:ext cx="4091940" cy="1569660"/>
          </a:xfrm>
          <a:prstGeom prst="rect">
            <a:avLst/>
          </a:prstGeom>
          <a:solidFill>
            <a:schemeClr val="accent5">
              <a:lumMod val="20000"/>
              <a:lumOff val="80000"/>
            </a:schemeClr>
          </a:solidFill>
          <a:scene3d>
            <a:camera prst="orthographicFront"/>
            <a:lightRig rig="threePt" dir="t"/>
          </a:scene3d>
          <a:sp3d>
            <a:bevelT/>
          </a:sp3d>
        </p:spPr>
        <p:txBody>
          <a:bodyPr wrap="square" rtlCol="0">
            <a:spAutoFit/>
          </a:bodyPr>
          <a:lstStyle/>
          <a:p>
            <a:r>
              <a:rPr lang="en-US" sz="2400" b="1" dirty="0">
                <a:effectLst/>
                <a:latin typeface="Times New Roman" panose="02020603050405020304" pitchFamily="18" charset="0"/>
              </a:rPr>
              <a:t>Insurance</a:t>
            </a:r>
            <a:r>
              <a:rPr lang="en-US" sz="2400" dirty="0">
                <a:effectLst/>
                <a:latin typeface="Times New Roman" panose="02020603050405020304" pitchFamily="18" charset="0"/>
              </a:rPr>
              <a:t> - transfers potential financial consequences of specified events from the covered insured to the insurer.</a:t>
            </a:r>
            <a:endParaRPr lang="en-US" sz="2400" dirty="0"/>
          </a:p>
        </p:txBody>
      </p:sp>
      <p:sp>
        <p:nvSpPr>
          <p:cNvPr id="6" name="Oval 5">
            <a:extLst>
              <a:ext uri="{FF2B5EF4-FFF2-40B4-BE49-F238E27FC236}">
                <a16:creationId xmlns:a16="http://schemas.microsoft.com/office/drawing/2014/main" id="{4511FA4F-29D4-433B-9793-986898577A80}"/>
              </a:ext>
            </a:extLst>
          </p:cNvPr>
          <p:cNvSpPr/>
          <p:nvPr/>
        </p:nvSpPr>
        <p:spPr>
          <a:xfrm>
            <a:off x="6617970" y="1817370"/>
            <a:ext cx="3817620" cy="11201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5502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F75A-B94F-46A2-9F3F-BEDCBF43FC59}"/>
              </a:ext>
            </a:extLst>
          </p:cNvPr>
          <p:cNvSpPr>
            <a:spLocks noGrp="1"/>
          </p:cNvSpPr>
          <p:nvPr>
            <p:ph type="title"/>
          </p:nvPr>
        </p:nvSpPr>
        <p:spPr>
          <a:xfrm>
            <a:off x="838200" y="218821"/>
            <a:ext cx="10515600" cy="841883"/>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Transfer Risk</a:t>
            </a:r>
            <a:endParaRPr lang="en-US" dirty="0"/>
          </a:p>
        </p:txBody>
      </p:sp>
      <p:graphicFrame>
        <p:nvGraphicFramePr>
          <p:cNvPr id="4" name="Diagram 3">
            <a:extLst>
              <a:ext uri="{FF2B5EF4-FFF2-40B4-BE49-F238E27FC236}">
                <a16:creationId xmlns:a16="http://schemas.microsoft.com/office/drawing/2014/main" id="{25E25781-F669-4938-BB63-23E21A4937C3}"/>
              </a:ext>
            </a:extLst>
          </p:cNvPr>
          <p:cNvGraphicFramePr/>
          <p:nvPr>
            <p:extLst>
              <p:ext uri="{D42A27DB-BD31-4B8C-83A1-F6EECF244321}">
                <p14:modId xmlns:p14="http://schemas.microsoft.com/office/powerpoint/2010/main" val="505029241"/>
              </p:ext>
            </p:extLst>
          </p:nvPr>
        </p:nvGraphicFramePr>
        <p:xfrm>
          <a:off x="3456432" y="841248"/>
          <a:ext cx="8412480" cy="57979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98452441-91CD-4426-BA35-7D73B24C1B6C}"/>
              </a:ext>
            </a:extLst>
          </p:cNvPr>
          <p:cNvSpPr txBox="1"/>
          <p:nvPr/>
        </p:nvSpPr>
        <p:spPr>
          <a:xfrm>
            <a:off x="323088" y="2572018"/>
            <a:ext cx="4233672" cy="1938992"/>
          </a:xfrm>
          <a:prstGeom prst="rect">
            <a:avLst/>
          </a:prstGeom>
          <a:solidFill>
            <a:schemeClr val="accent5">
              <a:lumMod val="20000"/>
              <a:lumOff val="80000"/>
            </a:schemeClr>
          </a:solidFill>
          <a:scene3d>
            <a:camera prst="orthographicFront"/>
            <a:lightRig rig="threePt" dir="t"/>
          </a:scene3d>
          <a:sp3d>
            <a:bevelT/>
          </a:sp3d>
        </p:spPr>
        <p:txBody>
          <a:bodyPr wrap="square" rtlCol="0">
            <a:spAutoFit/>
          </a:bodyPr>
          <a:lstStyle/>
          <a:p>
            <a:r>
              <a:rPr lang="en-US" sz="2400" b="1" dirty="0">
                <a:effectLst/>
                <a:latin typeface="Times New Roman" panose="02020603050405020304" pitchFamily="18" charset="0"/>
              </a:rPr>
              <a:t>Contracts</a:t>
            </a:r>
            <a:r>
              <a:rPr lang="en-US" sz="2400" dirty="0">
                <a:effectLst/>
                <a:latin typeface="Times New Roman" panose="02020603050405020304" pitchFamily="18" charset="0"/>
              </a:rPr>
              <a:t> – contractual risk transfer or noninsurance contracts are used to transfer financial consequences of an event or activity to a third party. </a:t>
            </a:r>
            <a:endParaRPr lang="en-US" sz="2400" dirty="0"/>
          </a:p>
        </p:txBody>
      </p:sp>
      <p:sp>
        <p:nvSpPr>
          <p:cNvPr id="7" name="Oval 6">
            <a:extLst>
              <a:ext uri="{FF2B5EF4-FFF2-40B4-BE49-F238E27FC236}">
                <a16:creationId xmlns:a16="http://schemas.microsoft.com/office/drawing/2014/main" id="{0068F3C3-8AC6-4CD8-84E5-178952AD26CF}"/>
              </a:ext>
            </a:extLst>
          </p:cNvPr>
          <p:cNvSpPr/>
          <p:nvPr/>
        </p:nvSpPr>
        <p:spPr>
          <a:xfrm>
            <a:off x="6675120" y="3166110"/>
            <a:ext cx="3817620" cy="11201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3744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F75A-B94F-46A2-9F3F-BEDCBF43FC59}"/>
              </a:ext>
            </a:extLst>
          </p:cNvPr>
          <p:cNvSpPr>
            <a:spLocks noGrp="1"/>
          </p:cNvSpPr>
          <p:nvPr>
            <p:ph type="title"/>
          </p:nvPr>
        </p:nvSpPr>
        <p:spPr>
          <a:xfrm>
            <a:off x="838200" y="218821"/>
            <a:ext cx="10515600" cy="841883"/>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Transfer Risk</a:t>
            </a:r>
            <a:endParaRPr lang="en-US" dirty="0"/>
          </a:p>
        </p:txBody>
      </p:sp>
      <p:graphicFrame>
        <p:nvGraphicFramePr>
          <p:cNvPr id="4" name="Diagram 3">
            <a:extLst>
              <a:ext uri="{FF2B5EF4-FFF2-40B4-BE49-F238E27FC236}">
                <a16:creationId xmlns:a16="http://schemas.microsoft.com/office/drawing/2014/main" id="{25E25781-F669-4938-BB63-23E21A4937C3}"/>
              </a:ext>
            </a:extLst>
          </p:cNvPr>
          <p:cNvGraphicFramePr/>
          <p:nvPr/>
        </p:nvGraphicFramePr>
        <p:xfrm>
          <a:off x="3456432" y="841248"/>
          <a:ext cx="8412480" cy="57979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98452441-91CD-4426-BA35-7D73B24C1B6C}"/>
              </a:ext>
            </a:extLst>
          </p:cNvPr>
          <p:cNvSpPr txBox="1"/>
          <p:nvPr/>
        </p:nvSpPr>
        <p:spPr>
          <a:xfrm>
            <a:off x="514350" y="4693711"/>
            <a:ext cx="4034790" cy="830997"/>
          </a:xfrm>
          <a:prstGeom prst="rect">
            <a:avLst/>
          </a:prstGeom>
          <a:solidFill>
            <a:schemeClr val="accent5">
              <a:lumMod val="20000"/>
              <a:lumOff val="80000"/>
            </a:schemeClr>
          </a:solidFill>
          <a:scene3d>
            <a:camera prst="orthographicFront"/>
            <a:lightRig rig="threePt" dir="t"/>
          </a:scene3d>
          <a:sp3d>
            <a:bevelT/>
          </a:sp3d>
        </p:spPr>
        <p:txBody>
          <a:bodyPr wrap="square" rtlCol="0">
            <a:spAutoFit/>
          </a:bodyPr>
          <a:lstStyle/>
          <a:p>
            <a:r>
              <a:rPr lang="en-US" sz="2400" b="1" dirty="0">
                <a:effectLst/>
                <a:latin typeface="Times New Roman" panose="02020603050405020304" pitchFamily="18" charset="0"/>
              </a:rPr>
              <a:t>Hedging </a:t>
            </a:r>
            <a:r>
              <a:rPr lang="en-US" sz="2400" dirty="0">
                <a:effectLst/>
                <a:latin typeface="Times New Roman" panose="02020603050405020304" pitchFamily="18" charset="0"/>
              </a:rPr>
              <a:t>– diversifying risks to offset uncertainties. </a:t>
            </a:r>
            <a:endParaRPr lang="en-US" sz="2400" dirty="0"/>
          </a:p>
        </p:txBody>
      </p:sp>
      <p:sp>
        <p:nvSpPr>
          <p:cNvPr id="7" name="Oval 6">
            <a:extLst>
              <a:ext uri="{FF2B5EF4-FFF2-40B4-BE49-F238E27FC236}">
                <a16:creationId xmlns:a16="http://schemas.microsoft.com/office/drawing/2014/main" id="{7BBB3213-53A0-4FEA-A746-7D0C43AFEDDF}"/>
              </a:ext>
            </a:extLst>
          </p:cNvPr>
          <p:cNvSpPr/>
          <p:nvPr/>
        </p:nvSpPr>
        <p:spPr>
          <a:xfrm>
            <a:off x="6663690" y="4549140"/>
            <a:ext cx="3817620" cy="11201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96398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lstStyle/>
          <a:p>
            <a:r>
              <a:rPr lang="en-US" sz="4400" b="1" dirty="0">
                <a:solidFill>
                  <a:schemeClr val="accent1"/>
                </a:solidFill>
                <a:effectLst/>
              </a:rPr>
              <a:t>Treating and Controlling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1030224" y="1256856"/>
            <a:ext cx="9589008" cy="2483072"/>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8179308" y="2896282"/>
            <a:ext cx="896112" cy="1065435"/>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322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976E77DB-DA85-46B6-A634-A23937E54AE3}"/>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Treating Risk</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7131D015-2132-43B1-8B54-A632CE6655D6}"/>
              </a:ext>
            </a:extLst>
          </p:cNvPr>
          <p:cNvGraphicFramePr>
            <a:graphicFrameLocks noGrp="1"/>
          </p:cNvGraphicFramePr>
          <p:nvPr>
            <p:ph idx="1"/>
            <p:extLst>
              <p:ext uri="{D42A27DB-BD31-4B8C-83A1-F6EECF244321}">
                <p14:modId xmlns:p14="http://schemas.microsoft.com/office/powerpoint/2010/main" val="1532677725"/>
              </p:ext>
            </p:extLst>
          </p:nvPr>
        </p:nvGraphicFramePr>
        <p:xfrm>
          <a:off x="1036320" y="2899956"/>
          <a:ext cx="446151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CD4E668B-BA9D-4134-A8EF-C3CB3BEF4ADE}"/>
              </a:ext>
            </a:extLst>
          </p:cNvPr>
          <p:cNvPicPr>
            <a:picLocks noChangeAspect="1"/>
          </p:cNvPicPr>
          <p:nvPr/>
        </p:nvPicPr>
        <p:blipFill>
          <a:blip r:embed="rId8"/>
          <a:stretch>
            <a:fillRect/>
          </a:stretch>
        </p:blipFill>
        <p:spPr>
          <a:xfrm>
            <a:off x="5612130" y="1645794"/>
            <a:ext cx="5083685" cy="5097116"/>
          </a:xfrm>
          <a:prstGeom prst="rect">
            <a:avLst/>
          </a:prstGeom>
        </p:spPr>
      </p:pic>
    </p:spTree>
    <p:extLst>
      <p:ext uri="{BB962C8B-B14F-4D97-AF65-F5344CB8AC3E}">
        <p14:creationId xmlns:p14="http://schemas.microsoft.com/office/powerpoint/2010/main" val="821128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lstStyle/>
          <a:p>
            <a:r>
              <a:rPr lang="en-US" sz="4400" b="1" dirty="0">
                <a:solidFill>
                  <a:schemeClr val="accent1"/>
                </a:solidFill>
                <a:effectLst/>
              </a:rPr>
              <a:t>Treating and Controlling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1030224" y="1256856"/>
            <a:ext cx="9589008" cy="2483072"/>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9642348" y="3429000"/>
            <a:ext cx="896112" cy="1065435"/>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7174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B859E-71AF-4B10-BDB0-FAF101F45D9E}"/>
              </a:ext>
            </a:extLst>
          </p:cNvPr>
          <p:cNvSpPr>
            <a:spLocks noGrp="1"/>
          </p:cNvSpPr>
          <p:nvPr>
            <p:ph type="title"/>
          </p:nvPr>
        </p:nvSpPr>
        <p:spPr>
          <a:xfrm>
            <a:off x="838200" y="200533"/>
            <a:ext cx="10515600" cy="969899"/>
          </a:xfrm>
        </p:spPr>
        <p:txBody>
          <a:bodyPr>
            <a:normAutofit/>
          </a:bodyPr>
          <a:lstStyle/>
          <a:p>
            <a:pPr marL="0" marR="0">
              <a:lnSpc>
                <a:spcPct val="107000"/>
              </a:lnSpc>
              <a:spcBef>
                <a:spcPts val="1200"/>
              </a:spcBef>
              <a:spcAft>
                <a:spcPts val="0"/>
              </a:spcAft>
            </a:pPr>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Selecting Risk Treatments</a:t>
            </a:r>
          </a:p>
        </p:txBody>
      </p:sp>
      <p:sp>
        <p:nvSpPr>
          <p:cNvPr id="3" name="Content Placeholder 2">
            <a:extLst>
              <a:ext uri="{FF2B5EF4-FFF2-40B4-BE49-F238E27FC236}">
                <a16:creationId xmlns:a16="http://schemas.microsoft.com/office/drawing/2014/main" id="{08E24E07-587F-417E-A4B0-6175CB343A0F}"/>
              </a:ext>
            </a:extLst>
          </p:cNvPr>
          <p:cNvSpPr>
            <a:spLocks noGrp="1"/>
          </p:cNvSpPr>
          <p:nvPr>
            <p:ph idx="1"/>
          </p:nvPr>
        </p:nvSpPr>
        <p:spPr>
          <a:xfrm>
            <a:off x="838200" y="6149784"/>
            <a:ext cx="10515600" cy="343091"/>
          </a:xfrm>
        </p:spPr>
        <p:txBody>
          <a:bodyPr/>
          <a:lstStyle/>
          <a:p>
            <a:pPr marL="0" inden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10.4, Risk Treatment Combinations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51C55D5B-5FDC-4724-9EA5-5741A463D87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93776" y="1335024"/>
            <a:ext cx="11393424" cy="4814760"/>
          </a:xfrm>
          <a:prstGeom prst="rect">
            <a:avLst/>
          </a:prstGeom>
          <a:noFill/>
        </p:spPr>
      </p:pic>
    </p:spTree>
    <p:extLst>
      <p:ext uri="{BB962C8B-B14F-4D97-AF65-F5344CB8AC3E}">
        <p14:creationId xmlns:p14="http://schemas.microsoft.com/office/powerpoint/2010/main" val="1367421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AF074-862A-441B-ABD2-1C10503CB4BE}"/>
              </a:ext>
            </a:extLst>
          </p:cNvPr>
          <p:cNvSpPr>
            <a:spLocks noGrp="1"/>
          </p:cNvSpPr>
          <p:nvPr>
            <p:ph type="title"/>
          </p:nvPr>
        </p:nvSpPr>
        <p:spPr>
          <a:xfrm>
            <a:off x="838200" y="291973"/>
            <a:ext cx="10515600" cy="869569"/>
          </a:xfrm>
        </p:spPr>
        <p:txBody>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Selecting Risk Treatments</a:t>
            </a:r>
            <a:endParaRPr lang="en-US" dirty="0"/>
          </a:p>
        </p:txBody>
      </p:sp>
      <p:sp>
        <p:nvSpPr>
          <p:cNvPr id="3" name="Content Placeholder 2">
            <a:extLst>
              <a:ext uri="{FF2B5EF4-FFF2-40B4-BE49-F238E27FC236}">
                <a16:creationId xmlns:a16="http://schemas.microsoft.com/office/drawing/2014/main" id="{3333D5F8-2DC3-4205-BD24-B0D49CB5B426}"/>
              </a:ext>
            </a:extLst>
          </p:cNvPr>
          <p:cNvSpPr>
            <a:spLocks noGrp="1"/>
          </p:cNvSpPr>
          <p:nvPr>
            <p:ph idx="1"/>
          </p:nvPr>
        </p:nvSpPr>
        <p:spPr>
          <a:xfrm>
            <a:off x="838200" y="6094920"/>
            <a:ext cx="10515600" cy="397955"/>
          </a:xfrm>
        </p:spPr>
        <p:txBody>
          <a:bodyPr/>
          <a:lstStyle/>
          <a:p>
            <a:pPr marL="0" inden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10.5, The Prouty Approach Model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FB656B6C-CBF2-47D4-A4EA-B002EED3E65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424940" y="1397095"/>
            <a:ext cx="8939783" cy="4462271"/>
          </a:xfrm>
          <a:prstGeom prst="rect">
            <a:avLst/>
          </a:prstGeom>
          <a:noFill/>
        </p:spPr>
      </p:pic>
    </p:spTree>
    <p:extLst>
      <p:ext uri="{BB962C8B-B14F-4D97-AF65-F5344CB8AC3E}">
        <p14:creationId xmlns:p14="http://schemas.microsoft.com/office/powerpoint/2010/main" val="854203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5B7D0-263E-4A33-A6D8-CE3A5B739CD7}"/>
              </a:ext>
            </a:extLst>
          </p:cNvPr>
          <p:cNvSpPr>
            <a:spLocks noGrp="1"/>
          </p:cNvSpPr>
          <p:nvPr>
            <p:ph type="title"/>
          </p:nvPr>
        </p:nvSpPr>
        <p:spPr>
          <a:xfrm>
            <a:off x="838200" y="127382"/>
            <a:ext cx="10515600" cy="690562"/>
          </a:xfrm>
        </p:spPr>
        <p:txBody>
          <a:bodyPr>
            <a:normAutofit fontScale="90000"/>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The Hierarchy of Risk Treatment Strategies</a:t>
            </a:r>
            <a:endParaRPr lang="en-US" dirty="0"/>
          </a:p>
        </p:txBody>
      </p:sp>
      <p:sp>
        <p:nvSpPr>
          <p:cNvPr id="3" name="Content Placeholder 2">
            <a:extLst>
              <a:ext uri="{FF2B5EF4-FFF2-40B4-BE49-F238E27FC236}">
                <a16:creationId xmlns:a16="http://schemas.microsoft.com/office/drawing/2014/main" id="{9F099790-52FF-46E3-B885-BE4F732858A7}"/>
              </a:ext>
            </a:extLst>
          </p:cNvPr>
          <p:cNvSpPr>
            <a:spLocks noGrp="1"/>
          </p:cNvSpPr>
          <p:nvPr>
            <p:ph idx="1"/>
          </p:nvPr>
        </p:nvSpPr>
        <p:spPr>
          <a:xfrm>
            <a:off x="838200" y="6040056"/>
            <a:ext cx="10515600" cy="452819"/>
          </a:xfrm>
        </p:spPr>
        <p:txBody>
          <a:bodyPr/>
          <a:lstStyle/>
          <a:p>
            <a:pPr marL="0" inden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10.6, Hierarchy of Risk Treatment Model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4F0CC24B-0764-4C07-AF5F-C9C7724C899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304288" y="817944"/>
            <a:ext cx="6912864" cy="4851336"/>
          </a:xfrm>
          <a:prstGeom prst="rect">
            <a:avLst/>
          </a:prstGeom>
          <a:noFill/>
          <a:ln>
            <a:noFill/>
          </a:ln>
        </p:spPr>
      </p:pic>
    </p:spTree>
    <p:extLst>
      <p:ext uri="{BB962C8B-B14F-4D97-AF65-F5344CB8AC3E}">
        <p14:creationId xmlns:p14="http://schemas.microsoft.com/office/powerpoint/2010/main" val="555058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275993" y="1279430"/>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2124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056538" y="1553749"/>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97595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019963" y="1882933"/>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80033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038251" y="2230405"/>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72994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166267" y="2541181"/>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98844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2965100" y="2870365"/>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6109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8548E-A8EF-43F6-9502-E9D2CE9B6729}"/>
              </a:ext>
            </a:extLst>
          </p:cNvPr>
          <p:cNvSpPr>
            <a:spLocks noGrp="1"/>
          </p:cNvSpPr>
          <p:nvPr>
            <p:ph type="title"/>
          </p:nvPr>
        </p:nvSpPr>
        <p:spPr/>
        <p:txBody>
          <a:bodyPr/>
          <a:lstStyle/>
          <a:p>
            <a:r>
              <a:rPr lang="en-US" sz="44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Treating Risk</a:t>
            </a:r>
            <a:endParaRPr lang="en-US" dirty="0"/>
          </a:p>
        </p:txBody>
      </p:sp>
      <p:graphicFrame>
        <p:nvGraphicFramePr>
          <p:cNvPr id="4" name="Content Placeholder 3">
            <a:extLst>
              <a:ext uri="{FF2B5EF4-FFF2-40B4-BE49-F238E27FC236}">
                <a16:creationId xmlns:a16="http://schemas.microsoft.com/office/drawing/2014/main" id="{D4322619-B545-41AC-AA2B-B4AFD40FBCD8}"/>
              </a:ext>
            </a:extLst>
          </p:cNvPr>
          <p:cNvGraphicFramePr>
            <a:graphicFrameLocks noGrp="1"/>
          </p:cNvGraphicFramePr>
          <p:nvPr>
            <p:ph idx="1"/>
            <p:extLst>
              <p:ext uri="{D42A27DB-BD31-4B8C-83A1-F6EECF244321}">
                <p14:modId xmlns:p14="http://schemas.microsoft.com/office/powerpoint/2010/main" val="413996668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304618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2946811" y="3123139"/>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7169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3202843" y="3488899"/>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48814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115312"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483539">
            <a:off x="2928522" y="3946098"/>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4300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E9A8-423B-4781-B478-BD36AA664EDD}"/>
              </a:ext>
            </a:extLst>
          </p:cNvPr>
          <p:cNvSpPr>
            <a:spLocks noGrp="1"/>
          </p:cNvSpPr>
          <p:nvPr>
            <p:ph type="title"/>
          </p:nvPr>
        </p:nvSpPr>
        <p:spPr>
          <a:xfrm>
            <a:off x="838200" y="365125"/>
            <a:ext cx="10515600" cy="91503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Design-level Risk Control Strategies</a:t>
            </a:r>
            <a:endParaRPr lang="en-US" dirty="0"/>
          </a:p>
        </p:txBody>
      </p:sp>
      <p:pic>
        <p:nvPicPr>
          <p:cNvPr id="4" name="Picture 3">
            <a:extLst>
              <a:ext uri="{FF2B5EF4-FFF2-40B4-BE49-F238E27FC236}">
                <a16:creationId xmlns:a16="http://schemas.microsoft.com/office/drawing/2014/main" id="{B42B824F-7046-4261-88C3-9047B5F6F6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060448" y="1444752"/>
            <a:ext cx="6912864" cy="4851336"/>
          </a:xfrm>
          <a:prstGeom prst="rect">
            <a:avLst/>
          </a:prstGeom>
          <a:noFill/>
          <a:ln>
            <a:noFill/>
          </a:ln>
        </p:spPr>
      </p:pic>
      <p:sp>
        <p:nvSpPr>
          <p:cNvPr id="5" name="Arrow: Up 4">
            <a:extLst>
              <a:ext uri="{FF2B5EF4-FFF2-40B4-BE49-F238E27FC236}">
                <a16:creationId xmlns:a16="http://schemas.microsoft.com/office/drawing/2014/main" id="{A976619D-8154-4635-B5C6-145C97E94A5D}"/>
              </a:ext>
            </a:extLst>
          </p:cNvPr>
          <p:cNvSpPr/>
          <p:nvPr/>
        </p:nvSpPr>
        <p:spPr>
          <a:xfrm rot="6062440">
            <a:off x="3349146" y="4531313"/>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8483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2B385E-240A-4A7C-91DE-46C135B8FFB8}"/>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b="1" kern="1200">
                <a:solidFill>
                  <a:srgbClr val="FFFFFF"/>
                </a:solidFill>
                <a:effectLst/>
                <a:latin typeface="+mj-lt"/>
                <a:ea typeface="+mj-ea"/>
                <a:cs typeface="+mj-cs"/>
              </a:rPr>
              <a:t>Selecting Risk Treatments</a:t>
            </a:r>
            <a:endParaRPr lang="en-US" sz="2600" kern="120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3DBD0EB5-A343-471C-A4BB-160F2623B57D}"/>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3621024" y="482601"/>
            <a:ext cx="8083296" cy="5410199"/>
          </a:xfrm>
          <a:prstGeom prst="rect">
            <a:avLst/>
          </a:prstGeom>
          <a:noFill/>
        </p:spPr>
      </p:pic>
      <p:sp>
        <p:nvSpPr>
          <p:cNvPr id="8" name="TextBox 7">
            <a:extLst>
              <a:ext uri="{FF2B5EF4-FFF2-40B4-BE49-F238E27FC236}">
                <a16:creationId xmlns:a16="http://schemas.microsoft.com/office/drawing/2014/main" id="{351D50D0-75BC-4B56-BCD0-BDF854310931}"/>
              </a:ext>
            </a:extLst>
          </p:cNvPr>
          <p:cNvSpPr txBox="1"/>
          <p:nvPr/>
        </p:nvSpPr>
        <p:spPr>
          <a:xfrm>
            <a:off x="2823046" y="5808128"/>
            <a:ext cx="6099048" cy="567271"/>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10.7, Risk Treatment Decision Tree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01502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65327-0F4A-4521-9141-9D5F22105D3E}"/>
              </a:ext>
            </a:extLst>
          </p:cNvPr>
          <p:cNvSpPr>
            <a:spLocks noGrp="1"/>
          </p:cNvSpPr>
          <p:nvPr>
            <p:ph type="title"/>
          </p:nvPr>
        </p:nvSpPr>
        <p:spPr>
          <a:xfrm>
            <a:off x="344424" y="591535"/>
            <a:ext cx="3624072" cy="1325563"/>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Layering Risk Treatments</a:t>
            </a:r>
            <a:endParaRPr lang="en-US" dirty="0"/>
          </a:p>
        </p:txBody>
      </p:sp>
      <p:sp>
        <p:nvSpPr>
          <p:cNvPr id="3" name="Content Placeholder 2">
            <a:extLst>
              <a:ext uri="{FF2B5EF4-FFF2-40B4-BE49-F238E27FC236}">
                <a16:creationId xmlns:a16="http://schemas.microsoft.com/office/drawing/2014/main" id="{8FBA9382-D2F5-40C6-8DE1-D6AFDA65991F}"/>
              </a:ext>
            </a:extLst>
          </p:cNvPr>
          <p:cNvSpPr>
            <a:spLocks noGrp="1"/>
          </p:cNvSpPr>
          <p:nvPr>
            <p:ph idx="1"/>
          </p:nvPr>
        </p:nvSpPr>
        <p:spPr>
          <a:xfrm>
            <a:off x="838200" y="6266464"/>
            <a:ext cx="10515600" cy="452819"/>
          </a:xfrm>
        </p:spPr>
        <p:txBody>
          <a:bodyPr>
            <a:normAutofit/>
          </a:bodyPr>
          <a:lstStyle/>
          <a:p>
            <a:pPr marL="0" inden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10.8, Layering of Risk Treatments Example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0C41850-EEB3-4642-919A-BC0D3C74BA2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68496" y="274320"/>
            <a:ext cx="7168896" cy="59921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700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F8445-4A9D-4A17-B293-AD742BCFF859}"/>
              </a:ext>
            </a:extLst>
          </p:cNvPr>
          <p:cNvSpPr>
            <a:spLocks noGrp="1"/>
          </p:cNvSpPr>
          <p:nvPr>
            <p:ph type="title"/>
          </p:nvPr>
        </p:nvSpPr>
        <p:spPr>
          <a:xfrm>
            <a:off x="396573" y="320675"/>
            <a:ext cx="11407487" cy="1325563"/>
          </a:xfrm>
        </p:spPr>
        <p:txBody>
          <a:bodyPr>
            <a:normAutofit/>
          </a:bodyPr>
          <a:lstStyle/>
          <a:p>
            <a:r>
              <a:rPr lang="en-US" sz="5400" dirty="0">
                <a:effectLst/>
                <a:latin typeface="Calibri" panose="020F0502020204030204" pitchFamily="34" charset="0"/>
                <a:ea typeface="Calibri" panose="020F0502020204030204" pitchFamily="34" charset="0"/>
                <a:cs typeface="Times New Roman" panose="02020603050405020304" pitchFamily="18" charset="0"/>
              </a:rPr>
              <a:t>Acceptable Risk and ALARP</a:t>
            </a:r>
            <a:endParaRPr lang="en-US" sz="5400" dirty="0"/>
          </a:p>
        </p:txBody>
      </p:sp>
      <p:sp>
        <p:nvSpPr>
          <p:cNvPr id="9" name="Rectangle 8">
            <a:extLst>
              <a:ext uri="{FF2B5EF4-FFF2-40B4-BE49-F238E27FC236}">
                <a16:creationId xmlns:a16="http://schemas.microsoft.com/office/drawing/2014/main" id="{37E32B78-23DD-4E77-8B9C-7779E3BF2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 name="Content Placeholder 3">
            <a:extLst>
              <a:ext uri="{FF2B5EF4-FFF2-40B4-BE49-F238E27FC236}">
                <a16:creationId xmlns:a16="http://schemas.microsoft.com/office/drawing/2014/main" id="{93E79E5D-61DA-4523-A3FF-8A1662FF308A}"/>
              </a:ext>
            </a:extLst>
          </p:cNvPr>
          <p:cNvGraphicFramePr>
            <a:graphicFrameLocks noGrp="1"/>
          </p:cNvGraphicFramePr>
          <p:nvPr>
            <p:ph idx="1"/>
            <p:extLst>
              <p:ext uri="{D42A27DB-BD31-4B8C-83A1-F6EECF244321}">
                <p14:modId xmlns:p14="http://schemas.microsoft.com/office/powerpoint/2010/main" val="261181335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757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867B3-AB30-4216-9155-78D1D6E681B0}"/>
              </a:ext>
            </a:extLst>
          </p:cNvPr>
          <p:cNvSpPr>
            <a:spLocks noGrp="1"/>
          </p:cNvSpPr>
          <p:nvPr>
            <p:ph type="title"/>
          </p:nvPr>
        </p:nvSpPr>
        <p:spPr>
          <a:xfrm>
            <a:off x="838200" y="163957"/>
            <a:ext cx="10515600" cy="1134491"/>
          </a:xfrm>
        </p:spPr>
        <p:txBody>
          <a:bodyPr>
            <a:normAutofit/>
          </a:bodyPr>
          <a:lstStyle/>
          <a:p>
            <a:pPr marL="0" marR="0">
              <a:lnSpc>
                <a:spcPct val="107000"/>
              </a:lnSpc>
              <a:spcBef>
                <a:spcPts val="1200"/>
              </a:spcBef>
              <a:spcAft>
                <a:spcPts val="0"/>
              </a:spcAft>
            </a:pPr>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Treatment Plans</a:t>
            </a:r>
          </a:p>
        </p:txBody>
      </p:sp>
      <p:graphicFrame>
        <p:nvGraphicFramePr>
          <p:cNvPr id="4" name="Content Placeholder 3">
            <a:extLst>
              <a:ext uri="{FF2B5EF4-FFF2-40B4-BE49-F238E27FC236}">
                <a16:creationId xmlns:a16="http://schemas.microsoft.com/office/drawing/2014/main" id="{96C1EE69-C7E6-414B-9E5F-CB087794741A}"/>
              </a:ext>
            </a:extLst>
          </p:cNvPr>
          <p:cNvGraphicFramePr>
            <a:graphicFrameLocks noGrp="1"/>
          </p:cNvGraphicFramePr>
          <p:nvPr>
            <p:ph idx="1"/>
            <p:extLst>
              <p:ext uri="{D42A27DB-BD31-4B8C-83A1-F6EECF244321}">
                <p14:modId xmlns:p14="http://schemas.microsoft.com/office/powerpoint/2010/main" val="2957673883"/>
              </p:ext>
            </p:extLst>
          </p:nvPr>
        </p:nvGraphicFramePr>
        <p:xfrm>
          <a:off x="384048" y="1042416"/>
          <a:ext cx="11558016"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794670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867B3-AB30-4216-9155-78D1D6E681B0}"/>
              </a:ext>
            </a:extLst>
          </p:cNvPr>
          <p:cNvSpPr>
            <a:spLocks noGrp="1"/>
          </p:cNvSpPr>
          <p:nvPr>
            <p:ph type="title"/>
          </p:nvPr>
        </p:nvSpPr>
        <p:spPr>
          <a:xfrm>
            <a:off x="838200" y="273685"/>
            <a:ext cx="10515600" cy="805307"/>
          </a:xfrm>
        </p:spPr>
        <p:txBody>
          <a:bodyPr>
            <a:normAutofit/>
          </a:bodyPr>
          <a:lstStyle/>
          <a:p>
            <a:pPr marL="0" marR="0">
              <a:lnSpc>
                <a:spcPct val="107000"/>
              </a:lnSpc>
              <a:spcBef>
                <a:spcPts val="1200"/>
              </a:spcBef>
              <a:spcAft>
                <a:spcPts val="0"/>
              </a:spcAft>
            </a:pPr>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Treatment Plans</a:t>
            </a:r>
          </a:p>
        </p:txBody>
      </p:sp>
      <p:graphicFrame>
        <p:nvGraphicFramePr>
          <p:cNvPr id="4" name="Content Placeholder 3">
            <a:extLst>
              <a:ext uri="{FF2B5EF4-FFF2-40B4-BE49-F238E27FC236}">
                <a16:creationId xmlns:a16="http://schemas.microsoft.com/office/drawing/2014/main" id="{692B0370-5800-4238-8823-022D21BE5BED}"/>
              </a:ext>
            </a:extLst>
          </p:cNvPr>
          <p:cNvGraphicFramePr>
            <a:graphicFrameLocks noGrp="1"/>
          </p:cNvGraphicFramePr>
          <p:nvPr>
            <p:ph idx="1"/>
            <p:extLst>
              <p:ext uri="{D42A27DB-BD31-4B8C-83A1-F6EECF244321}">
                <p14:modId xmlns:p14="http://schemas.microsoft.com/office/powerpoint/2010/main" val="2857391409"/>
              </p:ext>
            </p:extLst>
          </p:nvPr>
        </p:nvGraphicFramePr>
        <p:xfrm>
          <a:off x="384048" y="1078993"/>
          <a:ext cx="11558016" cy="46451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551400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F3652608-9FE4-496D-8810-A40AE1F4F924}"/>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The Concept of Residual Risk</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42EA66B9-7492-4E6A-8E99-977434FA2298}"/>
              </a:ext>
            </a:extLst>
          </p:cNvPr>
          <p:cNvGraphicFramePr>
            <a:graphicFrameLocks noGrp="1"/>
          </p:cNvGraphicFramePr>
          <p:nvPr>
            <p:ph idx="1"/>
            <p:extLst>
              <p:ext uri="{D42A27DB-BD31-4B8C-83A1-F6EECF244321}">
                <p14:modId xmlns:p14="http://schemas.microsoft.com/office/powerpoint/2010/main" val="2213551578"/>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1737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1D4F2144-7821-45C5-9BDA-E49713FCB8F0}"/>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Treating and Controlling Risk</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1B814629-C401-427A-9CBD-A7F6A70E5D32}"/>
              </a:ext>
            </a:extLst>
          </p:cNvPr>
          <p:cNvGraphicFramePr>
            <a:graphicFrameLocks noGrp="1"/>
          </p:cNvGraphicFramePr>
          <p:nvPr>
            <p:ph idx="1"/>
            <p:extLst>
              <p:ext uri="{D42A27DB-BD31-4B8C-83A1-F6EECF244321}">
                <p14:modId xmlns:p14="http://schemas.microsoft.com/office/powerpoint/2010/main" val="2305219564"/>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070902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lowchart: Document 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28D6E3-1731-4BFF-8249-F9244369F0CA}"/>
              </a:ext>
            </a:extLst>
          </p:cNvPr>
          <p:cNvSpPr>
            <a:spLocks noGrp="1"/>
          </p:cNvSpPr>
          <p:nvPr>
            <p:ph type="title"/>
          </p:nvPr>
        </p:nvSpPr>
        <p:spPr>
          <a:xfrm>
            <a:off x="838200" y="171162"/>
            <a:ext cx="2840182" cy="2371148"/>
          </a:xfrm>
        </p:spPr>
        <p:txBody>
          <a:bodyPr vert="horz" lIns="91440" tIns="45720" rIns="91440" bIns="45720" rtlCol="0" anchor="ctr">
            <a:normAutofit/>
          </a:bodyPr>
          <a:lstStyle/>
          <a:p>
            <a:pPr marL="0" marR="0">
              <a:spcAft>
                <a:spcPts val="0"/>
              </a:spcAft>
            </a:pPr>
            <a:r>
              <a:rPr lang="en-US" sz="3200" b="1" kern="1200" dirty="0">
                <a:solidFill>
                  <a:srgbClr val="FFFFFF"/>
                </a:solidFill>
                <a:effectLst/>
                <a:latin typeface="+mj-lt"/>
                <a:ea typeface="+mj-ea"/>
                <a:cs typeface="+mj-cs"/>
              </a:rPr>
              <a:t>Treating Risk throughout the Continuum </a:t>
            </a:r>
          </a:p>
        </p:txBody>
      </p:sp>
      <p:pic>
        <p:nvPicPr>
          <p:cNvPr id="4" name="Content Placeholder 3">
            <a:extLst>
              <a:ext uri="{FF2B5EF4-FFF2-40B4-BE49-F238E27FC236}">
                <a16:creationId xmlns:a16="http://schemas.microsoft.com/office/drawing/2014/main" id="{1D940F7A-368B-4118-B9BC-E9481593DE3C}"/>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4556827" y="640080"/>
            <a:ext cx="6649749" cy="5578816"/>
          </a:xfrm>
          <a:prstGeom prst="rect">
            <a:avLst/>
          </a:prstGeom>
        </p:spPr>
      </p:pic>
      <p:sp>
        <p:nvSpPr>
          <p:cNvPr id="7" name="TextBox 6">
            <a:extLst>
              <a:ext uri="{FF2B5EF4-FFF2-40B4-BE49-F238E27FC236}">
                <a16:creationId xmlns:a16="http://schemas.microsoft.com/office/drawing/2014/main" id="{CDB7BF0E-F4BD-43C1-9A97-7EEA6A718F55}"/>
              </a:ext>
            </a:extLst>
          </p:cNvPr>
          <p:cNvSpPr txBox="1"/>
          <p:nvPr/>
        </p:nvSpPr>
        <p:spPr>
          <a:xfrm>
            <a:off x="455743" y="5582827"/>
            <a:ext cx="4101084" cy="374077"/>
          </a:xfrm>
          <a:prstGeom prst="rect">
            <a:avLst/>
          </a:prstGeom>
          <a:noFill/>
        </p:spPr>
        <p:txBody>
          <a:bodyPr wrap="square">
            <a:spAutoFit/>
          </a:bodyPr>
          <a:lstStyle/>
          <a:p>
            <a:pPr marL="0" marR="0" algn="ctr">
              <a:lnSpc>
                <a:spcPct val="107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10.9, The Risk Continuum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38647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8AC8E79-ECD6-4F34-BE5A-9F5E850E85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D2BE1BB-2AB2-4D7E-9E27-8D245181B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22A1615C-2156-4B15-BF3E-39794B37905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97691"/>
            <a:ext cx="5378624" cy="6402614"/>
            <a:chOff x="-19221" y="197691"/>
            <a:chExt cx="5378624" cy="6402614"/>
          </a:xfrm>
        </p:grpSpPr>
        <p:sp>
          <p:nvSpPr>
            <p:cNvPr id="14" name="Freeform: Shape 13">
              <a:extLst>
                <a:ext uri="{FF2B5EF4-FFF2-40B4-BE49-F238E27FC236}">
                  <a16:creationId xmlns:a16="http://schemas.microsoft.com/office/drawing/2014/main" id="{D0AAA4B8-4E08-4663-9835-BA403F0061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251144"/>
              <a:ext cx="5187198" cy="6239661"/>
            </a:xfrm>
            <a:custGeom>
              <a:avLst/>
              <a:gdLst>
                <a:gd name="connsiteX0" fmla="*/ 2011811 w 5187198"/>
                <a:gd name="connsiteY0" fmla="*/ 4 h 6239661"/>
                <a:gd name="connsiteX1" fmla="*/ 2617011 w 5187198"/>
                <a:gd name="connsiteY1" fmla="*/ 70590 h 6239661"/>
                <a:gd name="connsiteX2" fmla="*/ 2690321 w 5187198"/>
                <a:gd name="connsiteY2" fmla="*/ 88146 h 6239661"/>
                <a:gd name="connsiteX3" fmla="*/ 2726863 w 5187198"/>
                <a:gd name="connsiteY3" fmla="*/ 97127 h 6239661"/>
                <a:gd name="connsiteX4" fmla="*/ 2762951 w 5187198"/>
                <a:gd name="connsiteY4" fmla="*/ 107375 h 6239661"/>
                <a:gd name="connsiteX5" fmla="*/ 2834843 w 5187198"/>
                <a:gd name="connsiteY5" fmla="*/ 128493 h 6239661"/>
                <a:gd name="connsiteX6" fmla="*/ 2906574 w 5187198"/>
                <a:gd name="connsiteY6" fmla="*/ 151076 h 6239661"/>
                <a:gd name="connsiteX7" fmla="*/ 3049504 w 5187198"/>
                <a:gd name="connsiteY7" fmla="*/ 202124 h 6239661"/>
                <a:gd name="connsiteX8" fmla="*/ 3189518 w 5187198"/>
                <a:gd name="connsiteY8" fmla="*/ 260159 h 6239661"/>
                <a:gd name="connsiteX9" fmla="*/ 3326048 w 5187198"/>
                <a:gd name="connsiteY9" fmla="*/ 325143 h 6239661"/>
                <a:gd name="connsiteX10" fmla="*/ 3459166 w 5187198"/>
                <a:gd name="connsiteY10" fmla="*/ 395936 h 6239661"/>
                <a:gd name="connsiteX11" fmla="*/ 3588578 w 5187198"/>
                <a:gd name="connsiteY11" fmla="*/ 472343 h 6239661"/>
                <a:gd name="connsiteX12" fmla="*/ 3651864 w 5187198"/>
                <a:gd name="connsiteY12" fmla="*/ 512600 h 6239661"/>
                <a:gd name="connsiteX13" fmla="*/ 3714514 w 5187198"/>
                <a:gd name="connsiteY13" fmla="*/ 553499 h 6239661"/>
                <a:gd name="connsiteX14" fmla="*/ 4181221 w 5187198"/>
                <a:gd name="connsiteY14" fmla="*/ 922912 h 6239661"/>
                <a:gd name="connsiteX15" fmla="*/ 4582963 w 5187198"/>
                <a:gd name="connsiteY15" fmla="*/ 1358264 h 6239661"/>
                <a:gd name="connsiteX16" fmla="*/ 4670721 w 5187198"/>
                <a:gd name="connsiteY16" fmla="*/ 1477644 h 6239661"/>
                <a:gd name="connsiteX17" fmla="*/ 4752378 w 5187198"/>
                <a:gd name="connsiteY17" fmla="*/ 1601187 h 6239661"/>
                <a:gd name="connsiteX18" fmla="*/ 4772168 w 5187198"/>
                <a:gd name="connsiteY18" fmla="*/ 1632456 h 6239661"/>
                <a:gd name="connsiteX19" fmla="*/ 4782117 w 5187198"/>
                <a:gd name="connsiteY19" fmla="*/ 1648104 h 6239661"/>
                <a:gd name="connsiteX20" fmla="*/ 4791381 w 5187198"/>
                <a:gd name="connsiteY20" fmla="*/ 1664150 h 6239661"/>
                <a:gd name="connsiteX21" fmla="*/ 4828190 w 5187198"/>
                <a:gd name="connsiteY21" fmla="*/ 1728379 h 6239661"/>
                <a:gd name="connsiteX22" fmla="*/ 4864832 w 5187198"/>
                <a:gd name="connsiteY22" fmla="*/ 1792796 h 6239661"/>
                <a:gd name="connsiteX23" fmla="*/ 4899201 w 5187198"/>
                <a:gd name="connsiteY23" fmla="*/ 1858342 h 6239661"/>
                <a:gd name="connsiteX24" fmla="*/ 4933266 w 5187198"/>
                <a:gd name="connsiteY24" fmla="*/ 1924155 h 6239661"/>
                <a:gd name="connsiteX25" fmla="*/ 4964403 w 5187198"/>
                <a:gd name="connsiteY25" fmla="*/ 1991384 h 6239661"/>
                <a:gd name="connsiteX26" fmla="*/ 4995019 w 5187198"/>
                <a:gd name="connsiteY26" fmla="*/ 2058823 h 6239661"/>
                <a:gd name="connsiteX27" fmla="*/ 5021999 w 5187198"/>
                <a:gd name="connsiteY27" fmla="*/ 2127723 h 6239661"/>
                <a:gd name="connsiteX28" fmla="*/ 5048321 w 5187198"/>
                <a:gd name="connsiteY28" fmla="*/ 2196908 h 6239661"/>
                <a:gd name="connsiteX29" fmla="*/ 5070546 w 5187198"/>
                <a:gd name="connsiteY29" fmla="*/ 2267547 h 6239661"/>
                <a:gd name="connsiteX30" fmla="*/ 5092171 w 5187198"/>
                <a:gd name="connsiteY30" fmla="*/ 2338256 h 6239661"/>
                <a:gd name="connsiteX31" fmla="*/ 5110305 w 5187198"/>
                <a:gd name="connsiteY31" fmla="*/ 2409886 h 6239661"/>
                <a:gd name="connsiteX32" fmla="*/ 5186393 w 5187198"/>
                <a:gd name="connsiteY32" fmla="*/ 2992022 h 6239661"/>
                <a:gd name="connsiteX33" fmla="*/ 5149045 w 5187198"/>
                <a:gd name="connsiteY33" fmla="*/ 3571816 h 6239661"/>
                <a:gd name="connsiteX34" fmla="*/ 5126572 w 5187198"/>
                <a:gd name="connsiteY34" fmla="*/ 3714520 h 6239661"/>
                <a:gd name="connsiteX35" fmla="*/ 5099067 w 5187198"/>
                <a:gd name="connsiteY35" fmla="*/ 3856108 h 6239661"/>
                <a:gd name="connsiteX36" fmla="*/ 5095699 w 5187198"/>
                <a:gd name="connsiteY36" fmla="*/ 3873868 h 6239661"/>
                <a:gd name="connsiteX37" fmla="*/ 5091573 w 5187198"/>
                <a:gd name="connsiteY37" fmla="*/ 3891426 h 6239661"/>
                <a:gd name="connsiteX38" fmla="*/ 5083324 w 5187198"/>
                <a:gd name="connsiteY38" fmla="*/ 3926541 h 6239661"/>
                <a:gd name="connsiteX39" fmla="*/ 5067256 w 5187198"/>
                <a:gd name="connsiteY39" fmla="*/ 3996889 h 6239661"/>
                <a:gd name="connsiteX40" fmla="*/ 5059194 w 5187198"/>
                <a:gd name="connsiteY40" fmla="*/ 4032171 h 6239661"/>
                <a:gd name="connsiteX41" fmla="*/ 5049522 w 5187198"/>
                <a:gd name="connsiteY41" fmla="*/ 4067833 h 6239661"/>
                <a:gd name="connsiteX42" fmla="*/ 5040067 w 5187198"/>
                <a:gd name="connsiteY42" fmla="*/ 4103553 h 6239661"/>
                <a:gd name="connsiteX43" fmla="*/ 5028960 w 5187198"/>
                <a:gd name="connsiteY43" fmla="*/ 4138946 h 6239661"/>
                <a:gd name="connsiteX44" fmla="*/ 4917351 w 5187198"/>
                <a:gd name="connsiteY44" fmla="*/ 4417041 h 6239661"/>
                <a:gd name="connsiteX45" fmla="*/ 4756163 w 5187198"/>
                <a:gd name="connsiteY45" fmla="*/ 4676402 h 6239661"/>
                <a:gd name="connsiteX46" fmla="*/ 4322493 w 5187198"/>
                <a:gd name="connsiteY46" fmla="*/ 5105604 h 6239661"/>
                <a:gd name="connsiteX47" fmla="*/ 3840510 w 5187198"/>
                <a:gd name="connsiteY47" fmla="*/ 5429590 h 6239661"/>
                <a:gd name="connsiteX48" fmla="*/ 3606447 w 5187198"/>
                <a:gd name="connsiteY48" fmla="*/ 5572862 h 6239661"/>
                <a:gd name="connsiteX49" fmla="*/ 3488814 w 5187198"/>
                <a:gd name="connsiteY49" fmla="*/ 5647178 h 6239661"/>
                <a:gd name="connsiteX50" fmla="*/ 3365864 w 5187198"/>
                <a:gd name="connsiteY50" fmla="*/ 5722735 h 6239661"/>
                <a:gd name="connsiteX51" fmla="*/ 2839486 w 5187198"/>
                <a:gd name="connsiteY51" fmla="*/ 5999120 h 6239661"/>
                <a:gd name="connsiteX52" fmla="*/ 2242423 w 5187198"/>
                <a:gd name="connsiteY52" fmla="*/ 6192346 h 6239661"/>
                <a:gd name="connsiteX53" fmla="*/ 1589380 w 5187198"/>
                <a:gd name="connsiteY53" fmla="*/ 6230657 h 6239661"/>
                <a:gd name="connsiteX54" fmla="*/ 1548244 w 5187198"/>
                <a:gd name="connsiteY54" fmla="*/ 6226706 h 6239661"/>
                <a:gd name="connsiteX55" fmla="*/ 1507348 w 5187198"/>
                <a:gd name="connsiteY55" fmla="*/ 6221428 h 6239661"/>
                <a:gd name="connsiteX56" fmla="*/ 1466401 w 5187198"/>
                <a:gd name="connsiteY56" fmla="*/ 6215904 h 6239661"/>
                <a:gd name="connsiteX57" fmla="*/ 1425773 w 5187198"/>
                <a:gd name="connsiteY57" fmla="*/ 6209191 h 6239661"/>
                <a:gd name="connsiteX58" fmla="*/ 1344960 w 5187198"/>
                <a:gd name="connsiteY58" fmla="*/ 6193681 h 6239661"/>
                <a:gd name="connsiteX59" fmla="*/ 1265007 w 5187198"/>
                <a:gd name="connsiteY59" fmla="*/ 6175388 h 6239661"/>
                <a:gd name="connsiteX60" fmla="*/ 1225415 w 5187198"/>
                <a:gd name="connsiteY60" fmla="*/ 6165243 h 6239661"/>
                <a:gd name="connsiteX61" fmla="*/ 1186567 w 5187198"/>
                <a:gd name="connsiteY61" fmla="*/ 6154486 h 6239661"/>
                <a:gd name="connsiteX62" fmla="*/ 1111158 w 5187198"/>
                <a:gd name="connsiteY62" fmla="*/ 6130918 h 6239661"/>
                <a:gd name="connsiteX63" fmla="*/ 1035915 w 5187198"/>
                <a:gd name="connsiteY63" fmla="*/ 6107163 h 6239661"/>
                <a:gd name="connsiteX64" fmla="*/ 961579 w 5187198"/>
                <a:gd name="connsiteY64" fmla="*/ 6079594 h 6239661"/>
                <a:gd name="connsiteX65" fmla="*/ 395297 w 5187198"/>
                <a:gd name="connsiteY65" fmla="*/ 5792812 h 6239661"/>
                <a:gd name="connsiteX66" fmla="*/ 265239 w 5187198"/>
                <a:gd name="connsiteY66" fmla="*/ 5701511 h 6239661"/>
                <a:gd name="connsiteX67" fmla="*/ 233756 w 5187198"/>
                <a:gd name="connsiteY67" fmla="*/ 5677542 h 6239661"/>
                <a:gd name="connsiteX68" fmla="*/ 202800 w 5187198"/>
                <a:gd name="connsiteY68" fmla="*/ 5652902 h 6239661"/>
                <a:gd name="connsiteX69" fmla="*/ 140918 w 5187198"/>
                <a:gd name="connsiteY69" fmla="*/ 5603515 h 6239661"/>
                <a:gd name="connsiteX70" fmla="*/ 110625 w 5187198"/>
                <a:gd name="connsiteY70" fmla="*/ 5578127 h 6239661"/>
                <a:gd name="connsiteX71" fmla="*/ 95631 w 5187198"/>
                <a:gd name="connsiteY71" fmla="*/ 5565299 h 6239661"/>
                <a:gd name="connsiteX72" fmla="*/ 81966 w 5187198"/>
                <a:gd name="connsiteY72" fmla="*/ 5550973 h 6239661"/>
                <a:gd name="connsiteX73" fmla="*/ 27991 w 5187198"/>
                <a:gd name="connsiteY73" fmla="*/ 5493272 h 6239661"/>
                <a:gd name="connsiteX74" fmla="*/ 1454 w 5187198"/>
                <a:gd name="connsiteY74" fmla="*/ 5464252 h 6239661"/>
                <a:gd name="connsiteX75" fmla="*/ 0 w 5187198"/>
                <a:gd name="connsiteY75" fmla="*/ 5462518 h 6239661"/>
                <a:gd name="connsiteX76" fmla="*/ 0 w 5187198"/>
                <a:gd name="connsiteY76" fmla="*/ 4720187 h 6239661"/>
                <a:gd name="connsiteX77" fmla="*/ 109684 w 5187198"/>
                <a:gd name="connsiteY77" fmla="*/ 4836724 h 6239661"/>
                <a:gd name="connsiteX78" fmla="*/ 306959 w 5187198"/>
                <a:gd name="connsiteY78" fmla="*/ 5007200 h 6239661"/>
                <a:gd name="connsiteX79" fmla="*/ 358101 w 5187198"/>
                <a:gd name="connsiteY79" fmla="*/ 5046057 h 6239661"/>
                <a:gd name="connsiteX80" fmla="*/ 383328 w 5187198"/>
                <a:gd name="connsiteY80" fmla="*/ 5065684 h 6239661"/>
                <a:gd name="connsiteX81" fmla="*/ 409503 w 5187198"/>
                <a:gd name="connsiteY81" fmla="*/ 5083942 h 6239661"/>
                <a:gd name="connsiteX82" fmla="*/ 461889 w 5187198"/>
                <a:gd name="connsiteY82" fmla="*/ 5119888 h 6239661"/>
                <a:gd name="connsiteX83" fmla="*/ 474883 w 5187198"/>
                <a:gd name="connsiteY83" fmla="*/ 5128933 h 6239661"/>
                <a:gd name="connsiteX84" fmla="*/ 486410 w 5187198"/>
                <a:gd name="connsiteY84" fmla="*/ 5139557 h 6239661"/>
                <a:gd name="connsiteX85" fmla="*/ 510852 w 5187198"/>
                <a:gd name="connsiteY85" fmla="*/ 5159089 h 6239661"/>
                <a:gd name="connsiteX86" fmla="*/ 560653 w 5187198"/>
                <a:gd name="connsiteY86" fmla="*/ 5196893 h 6239661"/>
                <a:gd name="connsiteX87" fmla="*/ 585485 w 5187198"/>
                <a:gd name="connsiteY87" fmla="*/ 5215834 h 6239661"/>
                <a:gd name="connsiteX88" fmla="*/ 610707 w 5187198"/>
                <a:gd name="connsiteY88" fmla="*/ 5234185 h 6239661"/>
                <a:gd name="connsiteX89" fmla="*/ 714768 w 5187198"/>
                <a:gd name="connsiteY89" fmla="*/ 5303103 h 6239661"/>
                <a:gd name="connsiteX90" fmla="*/ 1166634 w 5187198"/>
                <a:gd name="connsiteY90" fmla="*/ 5513322 h 6239661"/>
                <a:gd name="connsiteX91" fmla="*/ 1225991 w 5187198"/>
                <a:gd name="connsiteY91" fmla="*/ 5533632 h 6239661"/>
                <a:gd name="connsiteX92" fmla="*/ 1286680 w 5187198"/>
                <a:gd name="connsiteY92" fmla="*/ 5550705 h 6239661"/>
                <a:gd name="connsiteX93" fmla="*/ 1347310 w 5187198"/>
                <a:gd name="connsiteY93" fmla="*/ 5567995 h 6239661"/>
                <a:gd name="connsiteX94" fmla="*/ 1377002 w 5187198"/>
                <a:gd name="connsiteY94" fmla="*/ 5575719 h 6239661"/>
                <a:gd name="connsiteX95" fmla="*/ 1406328 w 5187198"/>
                <a:gd name="connsiteY95" fmla="*/ 5582649 h 6239661"/>
                <a:gd name="connsiteX96" fmla="*/ 1465060 w 5187198"/>
                <a:gd name="connsiteY96" fmla="*/ 5594909 h 6239661"/>
                <a:gd name="connsiteX97" fmla="*/ 1523881 w 5187198"/>
                <a:gd name="connsiteY97" fmla="*/ 5605105 h 6239661"/>
                <a:gd name="connsiteX98" fmla="*/ 1553325 w 5187198"/>
                <a:gd name="connsiteY98" fmla="*/ 5609865 h 6239661"/>
                <a:gd name="connsiteX99" fmla="*/ 1582813 w 5187198"/>
                <a:gd name="connsiteY99" fmla="*/ 5613593 h 6239661"/>
                <a:gd name="connsiteX100" fmla="*/ 1612301 w 5187198"/>
                <a:gd name="connsiteY100" fmla="*/ 5617321 h 6239661"/>
                <a:gd name="connsiteX101" fmla="*/ 1641863 w 5187198"/>
                <a:gd name="connsiteY101" fmla="*/ 5619910 h 6239661"/>
                <a:gd name="connsiteX102" fmla="*/ 2117508 w 5187198"/>
                <a:gd name="connsiteY102" fmla="*/ 5595156 h 6239661"/>
                <a:gd name="connsiteX103" fmla="*/ 2597368 w 5187198"/>
                <a:gd name="connsiteY103" fmla="*/ 5447381 h 6239661"/>
                <a:gd name="connsiteX104" fmla="*/ 3082968 w 5187198"/>
                <a:gd name="connsiteY104" fmla="*/ 5223245 h 6239661"/>
                <a:gd name="connsiteX105" fmla="*/ 3334855 w 5187198"/>
                <a:gd name="connsiteY105" fmla="*/ 5097383 h 6239661"/>
                <a:gd name="connsiteX106" fmla="*/ 3599509 w 5187198"/>
                <a:gd name="connsiteY106" fmla="*/ 4976217 h 6239661"/>
                <a:gd name="connsiteX107" fmla="*/ 4112002 w 5187198"/>
                <a:gd name="connsiteY107" fmla="*/ 4766359 h 6239661"/>
                <a:gd name="connsiteX108" fmla="*/ 4348983 w 5187198"/>
                <a:gd name="connsiteY108" fmla="*/ 4649833 h 6239661"/>
                <a:gd name="connsiteX109" fmla="*/ 4560505 w 5187198"/>
                <a:gd name="connsiteY109" fmla="*/ 4501564 h 6239661"/>
                <a:gd name="connsiteX110" fmla="*/ 4731963 w 5187198"/>
                <a:gd name="connsiteY110" fmla="*/ 4309870 h 6239661"/>
                <a:gd name="connsiteX111" fmla="*/ 4852344 w 5187198"/>
                <a:gd name="connsiteY111" fmla="*/ 4078640 h 6239661"/>
                <a:gd name="connsiteX112" fmla="*/ 4863972 w 5187198"/>
                <a:gd name="connsiteY112" fmla="*/ 4047790 h 6239661"/>
                <a:gd name="connsiteX113" fmla="*/ 4874144 w 5187198"/>
                <a:gd name="connsiteY113" fmla="*/ 4016320 h 6239661"/>
                <a:gd name="connsiteX114" fmla="*/ 4884127 w 5187198"/>
                <a:gd name="connsiteY114" fmla="*/ 3984682 h 6239661"/>
                <a:gd name="connsiteX115" fmla="*/ 4892800 w 5187198"/>
                <a:gd name="connsiteY115" fmla="*/ 3951883 h 6239661"/>
                <a:gd name="connsiteX116" fmla="*/ 4909526 w 5187198"/>
                <a:gd name="connsiteY116" fmla="*/ 3886001 h 6239661"/>
                <a:gd name="connsiteX117" fmla="*/ 4917687 w 5187198"/>
                <a:gd name="connsiteY117" fmla="*/ 3852948 h 6239661"/>
                <a:gd name="connsiteX118" fmla="*/ 4921768 w 5187198"/>
                <a:gd name="connsiteY118" fmla="*/ 3836422 h 6239661"/>
                <a:gd name="connsiteX119" fmla="*/ 4924845 w 5187198"/>
                <a:gd name="connsiteY119" fmla="*/ 3819742 h 6239661"/>
                <a:gd name="connsiteX120" fmla="*/ 4948230 w 5187198"/>
                <a:gd name="connsiteY120" fmla="*/ 3685744 h 6239661"/>
                <a:gd name="connsiteX121" fmla="*/ 4962782 w 5187198"/>
                <a:gd name="connsiteY121" fmla="*/ 3550540 h 6239661"/>
                <a:gd name="connsiteX122" fmla="*/ 4939468 w 5187198"/>
                <a:gd name="connsiteY122" fmla="*/ 3010249 h 6239661"/>
                <a:gd name="connsiteX123" fmla="*/ 4816901 w 5187198"/>
                <a:gd name="connsiteY123" fmla="*/ 2488224 h 6239661"/>
                <a:gd name="connsiteX124" fmla="*/ 4797005 w 5187198"/>
                <a:gd name="connsiteY124" fmla="*/ 2424470 h 6239661"/>
                <a:gd name="connsiteX125" fmla="*/ 4774433 w 5187198"/>
                <a:gd name="connsiteY125" fmla="*/ 2361620 h 6239661"/>
                <a:gd name="connsiteX126" fmla="*/ 4752459 w 5187198"/>
                <a:gd name="connsiteY126" fmla="*/ 2298700 h 6239661"/>
                <a:gd name="connsiteX127" fmla="*/ 4728083 w 5187198"/>
                <a:gd name="connsiteY127" fmla="*/ 2236526 h 6239661"/>
                <a:gd name="connsiteX128" fmla="*/ 4704471 w 5187198"/>
                <a:gd name="connsiteY128" fmla="*/ 2174095 h 6239661"/>
                <a:gd name="connsiteX129" fmla="*/ 4678399 w 5187198"/>
                <a:gd name="connsiteY129" fmla="*/ 2112626 h 6239661"/>
                <a:gd name="connsiteX130" fmla="*/ 4652601 w 5187198"/>
                <a:gd name="connsiteY130" fmla="*/ 2050999 h 6239661"/>
                <a:gd name="connsiteX131" fmla="*/ 4624205 w 5187198"/>
                <a:gd name="connsiteY131" fmla="*/ 1990415 h 6239661"/>
                <a:gd name="connsiteX132" fmla="*/ 4595398 w 5187198"/>
                <a:gd name="connsiteY132" fmla="*/ 1930069 h 6239661"/>
                <a:gd name="connsiteX133" fmla="*/ 4563827 w 5187198"/>
                <a:gd name="connsiteY133" fmla="*/ 1870952 h 6239661"/>
                <a:gd name="connsiteX134" fmla="*/ 4531433 w 5187198"/>
                <a:gd name="connsiteY134" fmla="*/ 1812311 h 6239661"/>
                <a:gd name="connsiteX135" fmla="*/ 4523315 w 5187198"/>
                <a:gd name="connsiteY135" fmla="*/ 1797616 h 6239661"/>
                <a:gd name="connsiteX136" fmla="*/ 4514482 w 5187198"/>
                <a:gd name="connsiteY136" fmla="*/ 1783425 h 6239661"/>
                <a:gd name="connsiteX137" fmla="*/ 4496845 w 5187198"/>
                <a:gd name="connsiteY137" fmla="*/ 1754936 h 6239661"/>
                <a:gd name="connsiteX138" fmla="*/ 4461463 w 5187198"/>
                <a:gd name="connsiteY138" fmla="*/ 1697929 h 6239661"/>
                <a:gd name="connsiteX139" fmla="*/ 4452660 w 5187198"/>
                <a:gd name="connsiteY139" fmla="*/ 1683629 h 6239661"/>
                <a:gd name="connsiteX140" fmla="*/ 4443141 w 5187198"/>
                <a:gd name="connsiteY140" fmla="*/ 1669834 h 6239661"/>
                <a:gd name="connsiteX141" fmla="*/ 4424241 w 5187198"/>
                <a:gd name="connsiteY141" fmla="*/ 1642166 h 6239661"/>
                <a:gd name="connsiteX142" fmla="*/ 4346886 w 5187198"/>
                <a:gd name="connsiteY142" fmla="*/ 1532412 h 6239661"/>
                <a:gd name="connsiteX143" fmla="*/ 3985497 w 5187198"/>
                <a:gd name="connsiteY143" fmla="*/ 1134649 h 6239661"/>
                <a:gd name="connsiteX144" fmla="*/ 3545665 w 5187198"/>
                <a:gd name="connsiteY144" fmla="*/ 825877 h 6239661"/>
                <a:gd name="connsiteX145" fmla="*/ 3486190 w 5187198"/>
                <a:gd name="connsiteY145" fmla="*/ 794756 h 6239661"/>
                <a:gd name="connsiteX146" fmla="*/ 3426182 w 5187198"/>
                <a:gd name="connsiteY146" fmla="*/ 764765 h 6239661"/>
                <a:gd name="connsiteX147" fmla="*/ 3365044 w 5187198"/>
                <a:gd name="connsiteY147" fmla="*/ 737255 h 6239661"/>
                <a:gd name="connsiteX148" fmla="*/ 3334529 w 5187198"/>
                <a:gd name="connsiteY148" fmla="*/ 723514 h 6239661"/>
                <a:gd name="connsiteX149" fmla="*/ 3303733 w 5187198"/>
                <a:gd name="connsiteY149" fmla="*/ 710395 h 6239661"/>
                <a:gd name="connsiteX150" fmla="*/ 3179033 w 5187198"/>
                <a:gd name="connsiteY150" fmla="*/ 662259 h 6239661"/>
                <a:gd name="connsiteX151" fmla="*/ 3052408 w 5187198"/>
                <a:gd name="connsiteY151" fmla="*/ 620447 h 6239661"/>
                <a:gd name="connsiteX152" fmla="*/ 2924325 w 5187198"/>
                <a:gd name="connsiteY152" fmla="*/ 584505 h 6239661"/>
                <a:gd name="connsiteX153" fmla="*/ 2859667 w 5187198"/>
                <a:gd name="connsiteY153" fmla="*/ 569266 h 6239661"/>
                <a:gd name="connsiteX154" fmla="*/ 2795226 w 5187198"/>
                <a:gd name="connsiteY154" fmla="*/ 554085 h 6239661"/>
                <a:gd name="connsiteX155" fmla="*/ 2729702 w 5187198"/>
                <a:gd name="connsiteY155" fmla="*/ 540354 h 6239661"/>
                <a:gd name="connsiteX156" fmla="*/ 2663758 w 5187198"/>
                <a:gd name="connsiteY156" fmla="*/ 527322 h 6239661"/>
                <a:gd name="connsiteX157" fmla="*/ 2630927 w 5187198"/>
                <a:gd name="connsiteY157" fmla="*/ 520495 h 6239661"/>
                <a:gd name="connsiteX158" fmla="*/ 2597965 w 5187198"/>
                <a:gd name="connsiteY158" fmla="*/ 515024 h 6239661"/>
                <a:gd name="connsiteX159" fmla="*/ 2532205 w 5187198"/>
                <a:gd name="connsiteY159" fmla="*/ 503895 h 6239661"/>
                <a:gd name="connsiteX160" fmla="*/ 2010064 w 5187198"/>
                <a:gd name="connsiteY160" fmla="*/ 452552 h 6239661"/>
                <a:gd name="connsiteX161" fmla="*/ 1494552 w 5187198"/>
                <a:gd name="connsiteY161" fmla="*/ 485055 h 6239661"/>
                <a:gd name="connsiteX162" fmla="*/ 1366896 w 5187198"/>
                <a:gd name="connsiteY162" fmla="*/ 509389 h 6239661"/>
                <a:gd name="connsiteX163" fmla="*/ 1240175 w 5187198"/>
                <a:gd name="connsiteY163" fmla="*/ 541045 h 6239661"/>
                <a:gd name="connsiteX164" fmla="*/ 1177438 w 5187198"/>
                <a:gd name="connsiteY164" fmla="*/ 560170 h 6239661"/>
                <a:gd name="connsiteX165" fmla="*/ 1145987 w 5187198"/>
                <a:gd name="connsiteY165" fmla="*/ 569826 h 6239661"/>
                <a:gd name="connsiteX166" fmla="*/ 1130315 w 5187198"/>
                <a:gd name="connsiteY166" fmla="*/ 574669 h 6239661"/>
                <a:gd name="connsiteX167" fmla="*/ 1114873 w 5187198"/>
                <a:gd name="connsiteY167" fmla="*/ 580384 h 6239661"/>
                <a:gd name="connsiteX168" fmla="*/ 1052839 w 5187198"/>
                <a:gd name="connsiteY168" fmla="*/ 602943 h 6239661"/>
                <a:gd name="connsiteX169" fmla="*/ 991135 w 5187198"/>
                <a:gd name="connsiteY169" fmla="*/ 626866 h 6239661"/>
                <a:gd name="connsiteX170" fmla="*/ 930179 w 5187198"/>
                <a:gd name="connsiteY170" fmla="*/ 653191 h 6239661"/>
                <a:gd name="connsiteX171" fmla="*/ 869768 w 5187198"/>
                <a:gd name="connsiteY171" fmla="*/ 680937 h 6239661"/>
                <a:gd name="connsiteX172" fmla="*/ 810085 w 5187198"/>
                <a:gd name="connsiteY172" fmla="*/ 710734 h 6239661"/>
                <a:gd name="connsiteX173" fmla="*/ 751220 w 5187198"/>
                <a:gd name="connsiteY173" fmla="*/ 741794 h 6239661"/>
                <a:gd name="connsiteX174" fmla="*/ 532669 w 5187198"/>
                <a:gd name="connsiteY174" fmla="*/ 881688 h 6239661"/>
                <a:gd name="connsiteX175" fmla="*/ 354185 w 5187198"/>
                <a:gd name="connsiteY175" fmla="*/ 1050286 h 6239661"/>
                <a:gd name="connsiteX176" fmla="*/ 315980 w 5187198"/>
                <a:gd name="connsiteY176" fmla="*/ 1098125 h 6239661"/>
                <a:gd name="connsiteX177" fmla="*/ 280345 w 5187198"/>
                <a:gd name="connsiteY177" fmla="*/ 1149782 h 6239661"/>
                <a:gd name="connsiteX178" fmla="*/ 245890 w 5187198"/>
                <a:gd name="connsiteY178" fmla="*/ 1203959 h 6239661"/>
                <a:gd name="connsiteX179" fmla="*/ 212162 w 5187198"/>
                <a:gd name="connsiteY179" fmla="*/ 1260184 h 6239661"/>
                <a:gd name="connsiteX180" fmla="*/ 80716 w 5187198"/>
                <a:gd name="connsiteY180" fmla="*/ 1502476 h 6239661"/>
                <a:gd name="connsiteX181" fmla="*/ 0 w 5187198"/>
                <a:gd name="connsiteY181" fmla="*/ 1648841 h 6239661"/>
                <a:gd name="connsiteX182" fmla="*/ 0 w 5187198"/>
                <a:gd name="connsiteY182" fmla="*/ 954863 h 6239661"/>
                <a:gd name="connsiteX183" fmla="*/ 43491 w 5187198"/>
                <a:gd name="connsiteY183" fmla="*/ 895513 h 6239661"/>
                <a:gd name="connsiteX184" fmla="*/ 93923 w 5187198"/>
                <a:gd name="connsiteY184" fmla="*/ 834489 h 6239661"/>
                <a:gd name="connsiteX185" fmla="*/ 323465 w 5187198"/>
                <a:gd name="connsiteY185" fmla="*/ 617671 h 6239661"/>
                <a:gd name="connsiteX186" fmla="*/ 574777 w 5187198"/>
                <a:gd name="connsiteY186" fmla="*/ 446794 h 6239661"/>
                <a:gd name="connsiteX187" fmla="*/ 638943 w 5187198"/>
                <a:gd name="connsiteY187" fmla="*/ 408925 h 6239661"/>
                <a:gd name="connsiteX188" fmla="*/ 703505 w 5187198"/>
                <a:gd name="connsiteY188" fmla="*/ 371742 h 6239661"/>
                <a:gd name="connsiteX189" fmla="*/ 769262 w 5187198"/>
                <a:gd name="connsiteY189" fmla="*/ 336154 h 6239661"/>
                <a:gd name="connsiteX190" fmla="*/ 835552 w 5187198"/>
                <a:gd name="connsiteY190" fmla="*/ 301173 h 6239661"/>
                <a:gd name="connsiteX191" fmla="*/ 902979 w 5187198"/>
                <a:gd name="connsiteY191" fmla="*/ 268004 h 6239661"/>
                <a:gd name="connsiteX192" fmla="*/ 971127 w 5187198"/>
                <a:gd name="connsiteY192" fmla="*/ 235607 h 6239661"/>
                <a:gd name="connsiteX193" fmla="*/ 988238 w 5187198"/>
                <a:gd name="connsiteY193" fmla="*/ 227556 h 6239661"/>
                <a:gd name="connsiteX194" fmla="*/ 1005744 w 5187198"/>
                <a:gd name="connsiteY194" fmla="*/ 220191 h 6239661"/>
                <a:gd name="connsiteX195" fmla="*/ 1040729 w 5187198"/>
                <a:gd name="connsiteY195" fmla="*/ 205569 h 6239661"/>
                <a:gd name="connsiteX196" fmla="*/ 1110835 w 5187198"/>
                <a:gd name="connsiteY196" fmla="*/ 176248 h 6239661"/>
                <a:gd name="connsiteX197" fmla="*/ 1254256 w 5187198"/>
                <a:gd name="connsiteY197" fmla="*/ 123796 h 6239661"/>
                <a:gd name="connsiteX198" fmla="*/ 1401310 w 5187198"/>
                <a:gd name="connsiteY198" fmla="*/ 79852 h 6239661"/>
                <a:gd name="connsiteX199" fmla="*/ 2011811 w 5187198"/>
                <a:gd name="connsiteY199" fmla="*/ 4 h 623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5187198" h="6239661">
                  <a:moveTo>
                    <a:pt x="2011811" y="4"/>
                  </a:moveTo>
                  <a:cubicBezTo>
                    <a:pt x="2217306" y="120"/>
                    <a:pt x="2420903" y="25925"/>
                    <a:pt x="2617011" y="70590"/>
                  </a:cubicBezTo>
                  <a:lnTo>
                    <a:pt x="2690321" y="88146"/>
                  </a:lnTo>
                  <a:lnTo>
                    <a:pt x="2726863" y="97127"/>
                  </a:lnTo>
                  <a:lnTo>
                    <a:pt x="2762951" y="107375"/>
                  </a:lnTo>
                  <a:lnTo>
                    <a:pt x="2834843" y="128493"/>
                  </a:lnTo>
                  <a:cubicBezTo>
                    <a:pt x="2858788" y="135605"/>
                    <a:pt x="2882632" y="142226"/>
                    <a:pt x="2906574" y="151076"/>
                  </a:cubicBezTo>
                  <a:cubicBezTo>
                    <a:pt x="2954475" y="167852"/>
                    <a:pt x="3002363" y="183813"/>
                    <a:pt x="3049504" y="202124"/>
                  </a:cubicBezTo>
                  <a:lnTo>
                    <a:pt x="3189518" y="260159"/>
                  </a:lnTo>
                  <a:lnTo>
                    <a:pt x="3326048" y="325143"/>
                  </a:lnTo>
                  <a:cubicBezTo>
                    <a:pt x="3370687" y="348464"/>
                    <a:pt x="3414908" y="372485"/>
                    <a:pt x="3459166" y="395936"/>
                  </a:cubicBezTo>
                  <a:cubicBezTo>
                    <a:pt x="3502947" y="420302"/>
                    <a:pt x="3545491" y="447118"/>
                    <a:pt x="3588578" y="472343"/>
                  </a:cubicBezTo>
                  <a:cubicBezTo>
                    <a:pt x="3610346" y="484551"/>
                    <a:pt x="3630797" y="499072"/>
                    <a:pt x="3651864" y="512600"/>
                  </a:cubicBezTo>
                  <a:lnTo>
                    <a:pt x="3714514" y="553499"/>
                  </a:lnTo>
                  <a:cubicBezTo>
                    <a:pt x="3880005" y="664844"/>
                    <a:pt x="4036083" y="788388"/>
                    <a:pt x="4181221" y="922912"/>
                  </a:cubicBezTo>
                  <a:cubicBezTo>
                    <a:pt x="4326221" y="1057515"/>
                    <a:pt x="4461955" y="1202038"/>
                    <a:pt x="4582963" y="1358264"/>
                  </a:cubicBezTo>
                  <a:cubicBezTo>
                    <a:pt x="4614206" y="1396543"/>
                    <a:pt x="4642091" y="1437400"/>
                    <a:pt x="4670721" y="1477644"/>
                  </a:cubicBezTo>
                  <a:cubicBezTo>
                    <a:pt x="4700172" y="1517414"/>
                    <a:pt x="4725864" y="1559538"/>
                    <a:pt x="4752378" y="1601187"/>
                  </a:cubicBezTo>
                  <a:lnTo>
                    <a:pt x="4772168" y="1632456"/>
                  </a:lnTo>
                  <a:lnTo>
                    <a:pt x="4782117" y="1648104"/>
                  </a:lnTo>
                  <a:lnTo>
                    <a:pt x="4791381" y="1664150"/>
                  </a:lnTo>
                  <a:lnTo>
                    <a:pt x="4828190" y="1728379"/>
                  </a:lnTo>
                  <a:cubicBezTo>
                    <a:pt x="4840266" y="1749930"/>
                    <a:pt x="4853470" y="1770740"/>
                    <a:pt x="4864832" y="1792796"/>
                  </a:cubicBezTo>
                  <a:lnTo>
                    <a:pt x="4899201" y="1858342"/>
                  </a:lnTo>
                  <a:cubicBezTo>
                    <a:pt x="4910484" y="1880260"/>
                    <a:pt x="4922532" y="1901920"/>
                    <a:pt x="4933266" y="1924155"/>
                  </a:cubicBezTo>
                  <a:lnTo>
                    <a:pt x="4964403" y="1991384"/>
                  </a:lnTo>
                  <a:cubicBezTo>
                    <a:pt x="4974618" y="2013829"/>
                    <a:pt x="4985323" y="2036171"/>
                    <a:pt x="4995019" y="2058823"/>
                  </a:cubicBezTo>
                  <a:lnTo>
                    <a:pt x="5021999" y="2127723"/>
                  </a:lnTo>
                  <a:lnTo>
                    <a:pt x="5048321" y="2196908"/>
                  </a:lnTo>
                  <a:lnTo>
                    <a:pt x="5070546" y="2267547"/>
                  </a:lnTo>
                  <a:cubicBezTo>
                    <a:pt x="5078054" y="2291004"/>
                    <a:pt x="5085044" y="2314670"/>
                    <a:pt x="5092171" y="2338256"/>
                  </a:cubicBezTo>
                  <a:cubicBezTo>
                    <a:pt x="5098670" y="2362023"/>
                    <a:pt x="5104296" y="2386019"/>
                    <a:pt x="5110305" y="2409886"/>
                  </a:cubicBezTo>
                  <a:cubicBezTo>
                    <a:pt x="5158097" y="2600976"/>
                    <a:pt x="5182068" y="2797044"/>
                    <a:pt x="5186393" y="2992022"/>
                  </a:cubicBezTo>
                  <a:cubicBezTo>
                    <a:pt x="5191013" y="3187195"/>
                    <a:pt x="5175397" y="3380886"/>
                    <a:pt x="5149045" y="3571816"/>
                  </a:cubicBezTo>
                  <a:cubicBezTo>
                    <a:pt x="5141154" y="3619431"/>
                    <a:pt x="5133539" y="3666889"/>
                    <a:pt x="5126572" y="3714520"/>
                  </a:cubicBezTo>
                  <a:cubicBezTo>
                    <a:pt x="5117276" y="3761759"/>
                    <a:pt x="5107793" y="3808831"/>
                    <a:pt x="5099067" y="3856108"/>
                  </a:cubicBezTo>
                  <a:lnTo>
                    <a:pt x="5095699" y="3873868"/>
                  </a:lnTo>
                  <a:lnTo>
                    <a:pt x="5091573" y="3891426"/>
                  </a:lnTo>
                  <a:lnTo>
                    <a:pt x="5083324" y="3926541"/>
                  </a:lnTo>
                  <a:lnTo>
                    <a:pt x="5067256" y="3996889"/>
                  </a:lnTo>
                  <a:cubicBezTo>
                    <a:pt x="5064451" y="4008657"/>
                    <a:pt x="5062244" y="4020353"/>
                    <a:pt x="5059194" y="4032171"/>
                  </a:cubicBezTo>
                  <a:lnTo>
                    <a:pt x="5049522" y="4067833"/>
                  </a:lnTo>
                  <a:lnTo>
                    <a:pt x="5040067" y="4103553"/>
                  </a:lnTo>
                  <a:cubicBezTo>
                    <a:pt x="5036554" y="4115363"/>
                    <a:pt x="5032689" y="4127194"/>
                    <a:pt x="5028960" y="4138946"/>
                  </a:cubicBezTo>
                  <a:cubicBezTo>
                    <a:pt x="4999693" y="4233462"/>
                    <a:pt x="4962869" y="4326764"/>
                    <a:pt x="4917351" y="4417041"/>
                  </a:cubicBezTo>
                  <a:cubicBezTo>
                    <a:pt x="4871860" y="4507209"/>
                    <a:pt x="4817597" y="4594215"/>
                    <a:pt x="4756163" y="4676402"/>
                  </a:cubicBezTo>
                  <a:cubicBezTo>
                    <a:pt x="4632803" y="4840875"/>
                    <a:pt x="4480597" y="4982783"/>
                    <a:pt x="4322493" y="5105604"/>
                  </a:cubicBezTo>
                  <a:cubicBezTo>
                    <a:pt x="4163928" y="5228420"/>
                    <a:pt x="3999564" y="5332640"/>
                    <a:pt x="3840510" y="5429590"/>
                  </a:cubicBezTo>
                  <a:cubicBezTo>
                    <a:pt x="3760954" y="5478172"/>
                    <a:pt x="3682353" y="5524924"/>
                    <a:pt x="3606447" y="5572862"/>
                  </a:cubicBezTo>
                  <a:lnTo>
                    <a:pt x="3488814" y="5647178"/>
                  </a:lnTo>
                  <a:cubicBezTo>
                    <a:pt x="3448270" y="5672597"/>
                    <a:pt x="3407323" y="5697792"/>
                    <a:pt x="3365864" y="5722735"/>
                  </a:cubicBezTo>
                  <a:cubicBezTo>
                    <a:pt x="3200163" y="5822424"/>
                    <a:pt x="3026125" y="5917328"/>
                    <a:pt x="2839486" y="5999120"/>
                  </a:cubicBezTo>
                  <a:cubicBezTo>
                    <a:pt x="2653201" y="6080891"/>
                    <a:pt x="2453560" y="6149344"/>
                    <a:pt x="2242423" y="6192346"/>
                  </a:cubicBezTo>
                  <a:cubicBezTo>
                    <a:pt x="2031719" y="6235463"/>
                    <a:pt x="1808952" y="6251353"/>
                    <a:pt x="1589380" y="6230657"/>
                  </a:cubicBezTo>
                  <a:lnTo>
                    <a:pt x="1548244" y="6226706"/>
                  </a:lnTo>
                  <a:cubicBezTo>
                    <a:pt x="1534528" y="6225117"/>
                    <a:pt x="1520898" y="6223203"/>
                    <a:pt x="1507348" y="6221428"/>
                  </a:cubicBezTo>
                  <a:lnTo>
                    <a:pt x="1466401" y="6215904"/>
                  </a:lnTo>
                  <a:cubicBezTo>
                    <a:pt x="1452772" y="6213991"/>
                    <a:pt x="1439316" y="6211428"/>
                    <a:pt x="1425773" y="6209191"/>
                  </a:cubicBezTo>
                  <a:cubicBezTo>
                    <a:pt x="1398775" y="6204391"/>
                    <a:pt x="1371610" y="6199779"/>
                    <a:pt x="1344960" y="6193681"/>
                  </a:cubicBezTo>
                  <a:cubicBezTo>
                    <a:pt x="1318251" y="6187799"/>
                    <a:pt x="1291260" y="6182538"/>
                    <a:pt x="1265007" y="6175388"/>
                  </a:cubicBezTo>
                  <a:lnTo>
                    <a:pt x="1225415" y="6165243"/>
                  </a:lnTo>
                  <a:cubicBezTo>
                    <a:pt x="1212163" y="6161924"/>
                    <a:pt x="1198939" y="6158496"/>
                    <a:pt x="1186567" y="6154486"/>
                  </a:cubicBezTo>
                  <a:lnTo>
                    <a:pt x="1111158" y="6130918"/>
                  </a:lnTo>
                  <a:lnTo>
                    <a:pt x="1035915" y="6107163"/>
                  </a:lnTo>
                  <a:cubicBezTo>
                    <a:pt x="1010846" y="6099055"/>
                    <a:pt x="986357" y="6088784"/>
                    <a:pt x="961579" y="6079594"/>
                  </a:cubicBezTo>
                  <a:cubicBezTo>
                    <a:pt x="763709" y="6005594"/>
                    <a:pt x="572401" y="5909703"/>
                    <a:pt x="395297" y="5792812"/>
                  </a:cubicBezTo>
                  <a:lnTo>
                    <a:pt x="265239" y="5701511"/>
                  </a:lnTo>
                  <a:cubicBezTo>
                    <a:pt x="254227" y="5694155"/>
                    <a:pt x="244103" y="5685646"/>
                    <a:pt x="233756" y="5677542"/>
                  </a:cubicBezTo>
                  <a:lnTo>
                    <a:pt x="202800" y="5652902"/>
                  </a:lnTo>
                  <a:lnTo>
                    <a:pt x="140918" y="5603515"/>
                  </a:lnTo>
                  <a:cubicBezTo>
                    <a:pt x="130598" y="5595302"/>
                    <a:pt x="120280" y="5587089"/>
                    <a:pt x="110625" y="5578127"/>
                  </a:cubicBezTo>
                  <a:cubicBezTo>
                    <a:pt x="105647" y="5573779"/>
                    <a:pt x="100444" y="5569834"/>
                    <a:pt x="95631" y="5565299"/>
                  </a:cubicBezTo>
                  <a:cubicBezTo>
                    <a:pt x="90955" y="5560684"/>
                    <a:pt x="86505" y="5555666"/>
                    <a:pt x="81966" y="5550973"/>
                  </a:cubicBezTo>
                  <a:lnTo>
                    <a:pt x="27991" y="5493272"/>
                  </a:lnTo>
                  <a:cubicBezTo>
                    <a:pt x="19109" y="5483589"/>
                    <a:pt x="9758" y="5474359"/>
                    <a:pt x="1454" y="5464252"/>
                  </a:cubicBezTo>
                  <a:lnTo>
                    <a:pt x="0" y="5462518"/>
                  </a:lnTo>
                  <a:lnTo>
                    <a:pt x="0" y="4720187"/>
                  </a:lnTo>
                  <a:lnTo>
                    <a:pt x="109684" y="4836724"/>
                  </a:lnTo>
                  <a:cubicBezTo>
                    <a:pt x="173316" y="4897375"/>
                    <a:pt x="239447" y="4954160"/>
                    <a:pt x="306959" y="5007200"/>
                  </a:cubicBezTo>
                  <a:lnTo>
                    <a:pt x="358101" y="5046057"/>
                  </a:lnTo>
                  <a:lnTo>
                    <a:pt x="383328" y="5065684"/>
                  </a:lnTo>
                  <a:cubicBezTo>
                    <a:pt x="391637" y="5072316"/>
                    <a:pt x="400805" y="5077902"/>
                    <a:pt x="409503" y="5083942"/>
                  </a:cubicBezTo>
                  <a:lnTo>
                    <a:pt x="461889" y="5119888"/>
                  </a:lnTo>
                  <a:cubicBezTo>
                    <a:pt x="466184" y="5122893"/>
                    <a:pt x="470616" y="5125820"/>
                    <a:pt x="474883" y="5128933"/>
                  </a:cubicBezTo>
                  <a:cubicBezTo>
                    <a:pt x="478982" y="5132235"/>
                    <a:pt x="482476" y="5136069"/>
                    <a:pt x="486410" y="5139557"/>
                  </a:cubicBezTo>
                  <a:cubicBezTo>
                    <a:pt x="494140" y="5146613"/>
                    <a:pt x="502565" y="5152812"/>
                    <a:pt x="510852" y="5159089"/>
                  </a:cubicBezTo>
                  <a:lnTo>
                    <a:pt x="560653" y="5196893"/>
                  </a:lnTo>
                  <a:lnTo>
                    <a:pt x="585485" y="5215834"/>
                  </a:lnTo>
                  <a:cubicBezTo>
                    <a:pt x="593773" y="5222111"/>
                    <a:pt x="601864" y="5228685"/>
                    <a:pt x="610707" y="5234185"/>
                  </a:cubicBezTo>
                  <a:lnTo>
                    <a:pt x="714768" y="5303103"/>
                  </a:lnTo>
                  <a:cubicBezTo>
                    <a:pt x="856162" y="5390603"/>
                    <a:pt x="1008099" y="5459947"/>
                    <a:pt x="1166634" y="5513322"/>
                  </a:cubicBezTo>
                  <a:cubicBezTo>
                    <a:pt x="1186540" y="5519932"/>
                    <a:pt x="1205774" y="5527751"/>
                    <a:pt x="1225991" y="5533632"/>
                  </a:cubicBezTo>
                  <a:lnTo>
                    <a:pt x="1286680" y="5550705"/>
                  </a:lnTo>
                  <a:lnTo>
                    <a:pt x="1347310" y="5567995"/>
                  </a:lnTo>
                  <a:cubicBezTo>
                    <a:pt x="1357469" y="5571180"/>
                    <a:pt x="1367261" y="5573572"/>
                    <a:pt x="1377002" y="5575719"/>
                  </a:cubicBezTo>
                  <a:lnTo>
                    <a:pt x="1406328" y="5582649"/>
                  </a:lnTo>
                  <a:cubicBezTo>
                    <a:pt x="1425825" y="5587757"/>
                    <a:pt x="1445490" y="5590939"/>
                    <a:pt x="1465060" y="5594909"/>
                  </a:cubicBezTo>
                  <a:cubicBezTo>
                    <a:pt x="1484652" y="5599231"/>
                    <a:pt x="1504324" y="5601952"/>
                    <a:pt x="1523881" y="5605105"/>
                  </a:cubicBezTo>
                  <a:cubicBezTo>
                    <a:pt x="1533660" y="5606682"/>
                    <a:pt x="1543460" y="5608613"/>
                    <a:pt x="1553325" y="5609865"/>
                  </a:cubicBezTo>
                  <a:lnTo>
                    <a:pt x="1582813" y="5613593"/>
                  </a:lnTo>
                  <a:lnTo>
                    <a:pt x="1612301" y="5617321"/>
                  </a:lnTo>
                  <a:lnTo>
                    <a:pt x="1641863" y="5619910"/>
                  </a:lnTo>
                  <a:cubicBezTo>
                    <a:pt x="1799348" y="5633940"/>
                    <a:pt x="1957913" y="5625770"/>
                    <a:pt x="2117508" y="5595156"/>
                  </a:cubicBezTo>
                  <a:cubicBezTo>
                    <a:pt x="2277124" y="5564895"/>
                    <a:pt x="2437004" y="5512449"/>
                    <a:pt x="2597368" y="5447381"/>
                  </a:cubicBezTo>
                  <a:cubicBezTo>
                    <a:pt x="2757791" y="5382096"/>
                    <a:pt x="2918855" y="5304464"/>
                    <a:pt x="3082968" y="5223245"/>
                  </a:cubicBezTo>
                  <a:lnTo>
                    <a:pt x="3334855" y="5097383"/>
                  </a:lnTo>
                  <a:cubicBezTo>
                    <a:pt x="3423528" y="5054142"/>
                    <a:pt x="3511773" y="5013798"/>
                    <a:pt x="3599509" y="4976217"/>
                  </a:cubicBezTo>
                  <a:cubicBezTo>
                    <a:pt x="3774960" y="4900701"/>
                    <a:pt x="3948276" y="4837481"/>
                    <a:pt x="4112002" y="4766359"/>
                  </a:cubicBezTo>
                  <a:cubicBezTo>
                    <a:pt x="4193972" y="4730827"/>
                    <a:pt x="4273429" y="4692997"/>
                    <a:pt x="4348983" y="4649833"/>
                  </a:cubicBezTo>
                  <a:cubicBezTo>
                    <a:pt x="4424508" y="4606778"/>
                    <a:pt x="4496050" y="4558250"/>
                    <a:pt x="4560505" y="4501564"/>
                  </a:cubicBezTo>
                  <a:cubicBezTo>
                    <a:pt x="4625198" y="4445289"/>
                    <a:pt x="4682991" y="4381021"/>
                    <a:pt x="4731963" y="4309870"/>
                  </a:cubicBezTo>
                  <a:cubicBezTo>
                    <a:pt x="4781043" y="4238747"/>
                    <a:pt x="4821275" y="4160848"/>
                    <a:pt x="4852344" y="4078640"/>
                  </a:cubicBezTo>
                  <a:lnTo>
                    <a:pt x="4863972" y="4047790"/>
                  </a:lnTo>
                  <a:lnTo>
                    <a:pt x="4874144" y="4016320"/>
                  </a:lnTo>
                  <a:lnTo>
                    <a:pt x="4884127" y="3984682"/>
                  </a:lnTo>
                  <a:cubicBezTo>
                    <a:pt x="4887242" y="3973925"/>
                    <a:pt x="4889981" y="3962835"/>
                    <a:pt x="4892800" y="3951883"/>
                  </a:cubicBezTo>
                  <a:lnTo>
                    <a:pt x="4909526" y="3886001"/>
                  </a:lnTo>
                  <a:lnTo>
                    <a:pt x="4917687" y="3852948"/>
                  </a:lnTo>
                  <a:lnTo>
                    <a:pt x="4921768" y="3836422"/>
                  </a:lnTo>
                  <a:lnTo>
                    <a:pt x="4924845" y="3819742"/>
                  </a:lnTo>
                  <a:cubicBezTo>
                    <a:pt x="4933092" y="3775120"/>
                    <a:pt x="4941231" y="3730469"/>
                    <a:pt x="4948230" y="3685744"/>
                  </a:cubicBezTo>
                  <a:cubicBezTo>
                    <a:pt x="4953579" y="3640694"/>
                    <a:pt x="4958249" y="3595577"/>
                    <a:pt x="4962782" y="3550540"/>
                  </a:cubicBezTo>
                  <a:cubicBezTo>
                    <a:pt x="4976580" y="3369692"/>
                    <a:pt x="4965812" y="3187942"/>
                    <a:pt x="4939468" y="3010249"/>
                  </a:cubicBezTo>
                  <a:cubicBezTo>
                    <a:pt x="4912965" y="2832281"/>
                    <a:pt x="4870237" y="2658196"/>
                    <a:pt x="4816901" y="2488224"/>
                  </a:cubicBezTo>
                  <a:cubicBezTo>
                    <a:pt x="4810197" y="2466954"/>
                    <a:pt x="4803984" y="2445582"/>
                    <a:pt x="4797005" y="2424470"/>
                  </a:cubicBezTo>
                  <a:cubicBezTo>
                    <a:pt x="4789399" y="2403537"/>
                    <a:pt x="4781686" y="2382574"/>
                    <a:pt x="4774433" y="2361620"/>
                  </a:cubicBezTo>
                  <a:lnTo>
                    <a:pt x="4752459" y="2298700"/>
                  </a:lnTo>
                  <a:lnTo>
                    <a:pt x="4728083" y="2236526"/>
                  </a:lnTo>
                  <a:cubicBezTo>
                    <a:pt x="4719957" y="2215802"/>
                    <a:pt x="4712352" y="2194869"/>
                    <a:pt x="4704471" y="2174095"/>
                  </a:cubicBezTo>
                  <a:lnTo>
                    <a:pt x="4678399" y="2112626"/>
                  </a:lnTo>
                  <a:lnTo>
                    <a:pt x="4652601" y="2050999"/>
                  </a:lnTo>
                  <a:cubicBezTo>
                    <a:pt x="4643711" y="2030533"/>
                    <a:pt x="4633616" y="2010672"/>
                    <a:pt x="4624205" y="1990415"/>
                  </a:cubicBezTo>
                  <a:lnTo>
                    <a:pt x="4595398" y="1930069"/>
                  </a:lnTo>
                  <a:cubicBezTo>
                    <a:pt x="4585714" y="1909969"/>
                    <a:pt x="4574413" y="1890713"/>
                    <a:pt x="4563827" y="1870952"/>
                  </a:cubicBezTo>
                  <a:lnTo>
                    <a:pt x="4531433" y="1812311"/>
                  </a:lnTo>
                  <a:lnTo>
                    <a:pt x="4523315" y="1797616"/>
                  </a:lnTo>
                  <a:lnTo>
                    <a:pt x="4514482" y="1783425"/>
                  </a:lnTo>
                  <a:lnTo>
                    <a:pt x="4496845" y="1754936"/>
                  </a:lnTo>
                  <a:lnTo>
                    <a:pt x="4461463" y="1697929"/>
                  </a:lnTo>
                  <a:lnTo>
                    <a:pt x="4452660" y="1683629"/>
                  </a:lnTo>
                  <a:lnTo>
                    <a:pt x="4443141" y="1669834"/>
                  </a:lnTo>
                  <a:lnTo>
                    <a:pt x="4424241" y="1642166"/>
                  </a:lnTo>
                  <a:cubicBezTo>
                    <a:pt x="4399005" y="1605265"/>
                    <a:pt x="4374512" y="1567751"/>
                    <a:pt x="4346886" y="1532412"/>
                  </a:cubicBezTo>
                  <a:cubicBezTo>
                    <a:pt x="4240477" y="1388328"/>
                    <a:pt x="4120362" y="1253437"/>
                    <a:pt x="3985497" y="1134649"/>
                  </a:cubicBezTo>
                  <a:cubicBezTo>
                    <a:pt x="3850799" y="1015675"/>
                    <a:pt x="3702920" y="911715"/>
                    <a:pt x="3545665" y="825877"/>
                  </a:cubicBezTo>
                  <a:lnTo>
                    <a:pt x="3486190" y="794756"/>
                  </a:lnTo>
                  <a:cubicBezTo>
                    <a:pt x="3466181" y="784640"/>
                    <a:pt x="3446893" y="773560"/>
                    <a:pt x="3426182" y="764765"/>
                  </a:cubicBezTo>
                  <a:lnTo>
                    <a:pt x="3365044" y="737255"/>
                  </a:lnTo>
                  <a:lnTo>
                    <a:pt x="3334529" y="723514"/>
                  </a:lnTo>
                  <a:cubicBezTo>
                    <a:pt x="3324394" y="718943"/>
                    <a:pt x="3314287" y="714265"/>
                    <a:pt x="3303733" y="710395"/>
                  </a:cubicBezTo>
                  <a:cubicBezTo>
                    <a:pt x="3262013" y="694346"/>
                    <a:pt x="3220711" y="677599"/>
                    <a:pt x="3179033" y="662259"/>
                  </a:cubicBezTo>
                  <a:lnTo>
                    <a:pt x="3052408" y="620447"/>
                  </a:lnTo>
                  <a:lnTo>
                    <a:pt x="2924325" y="584505"/>
                  </a:lnTo>
                  <a:cubicBezTo>
                    <a:pt x="2903106" y="578471"/>
                    <a:pt x="2881119" y="574434"/>
                    <a:pt x="2859667" y="569266"/>
                  </a:cubicBezTo>
                  <a:lnTo>
                    <a:pt x="2795226" y="554085"/>
                  </a:lnTo>
                  <a:cubicBezTo>
                    <a:pt x="2774078" y="548652"/>
                    <a:pt x="2751709" y="544744"/>
                    <a:pt x="2729702" y="540354"/>
                  </a:cubicBezTo>
                  <a:lnTo>
                    <a:pt x="2663758" y="527322"/>
                  </a:lnTo>
                  <a:lnTo>
                    <a:pt x="2630927" y="520495"/>
                  </a:lnTo>
                  <a:lnTo>
                    <a:pt x="2597965" y="515024"/>
                  </a:lnTo>
                  <a:cubicBezTo>
                    <a:pt x="2575970" y="511449"/>
                    <a:pt x="2554112" y="507795"/>
                    <a:pt x="2532205" y="503895"/>
                  </a:cubicBezTo>
                  <a:cubicBezTo>
                    <a:pt x="2357016" y="475037"/>
                    <a:pt x="2182954" y="456682"/>
                    <a:pt x="2010064" y="452552"/>
                  </a:cubicBezTo>
                  <a:cubicBezTo>
                    <a:pt x="1837255" y="448558"/>
                    <a:pt x="1665388" y="457916"/>
                    <a:pt x="1494552" y="485055"/>
                  </a:cubicBezTo>
                  <a:cubicBezTo>
                    <a:pt x="1452133" y="492816"/>
                    <a:pt x="1409569" y="501117"/>
                    <a:pt x="1366896" y="509389"/>
                  </a:cubicBezTo>
                  <a:cubicBezTo>
                    <a:pt x="1324862" y="520035"/>
                    <a:pt x="1282333" y="529505"/>
                    <a:pt x="1240175" y="541045"/>
                  </a:cubicBezTo>
                  <a:lnTo>
                    <a:pt x="1177438" y="560170"/>
                  </a:lnTo>
                  <a:lnTo>
                    <a:pt x="1145987" y="569826"/>
                  </a:lnTo>
                  <a:lnTo>
                    <a:pt x="1130315" y="574669"/>
                  </a:lnTo>
                  <a:lnTo>
                    <a:pt x="1114873" y="580384"/>
                  </a:lnTo>
                  <a:lnTo>
                    <a:pt x="1052839" y="602943"/>
                  </a:lnTo>
                  <a:cubicBezTo>
                    <a:pt x="1032151" y="610499"/>
                    <a:pt x="1011255" y="617535"/>
                    <a:pt x="991135" y="626866"/>
                  </a:cubicBezTo>
                  <a:lnTo>
                    <a:pt x="930179" y="653191"/>
                  </a:lnTo>
                  <a:cubicBezTo>
                    <a:pt x="909850" y="662002"/>
                    <a:pt x="889443" y="670676"/>
                    <a:pt x="869768" y="680937"/>
                  </a:cubicBezTo>
                  <a:lnTo>
                    <a:pt x="810085" y="710734"/>
                  </a:lnTo>
                  <a:cubicBezTo>
                    <a:pt x="790331" y="720859"/>
                    <a:pt x="770124" y="730514"/>
                    <a:pt x="751220" y="741794"/>
                  </a:cubicBezTo>
                  <a:cubicBezTo>
                    <a:pt x="673929" y="784955"/>
                    <a:pt x="598827" y="830326"/>
                    <a:pt x="532669" y="881688"/>
                  </a:cubicBezTo>
                  <a:cubicBezTo>
                    <a:pt x="464226" y="931625"/>
                    <a:pt x="406969" y="988270"/>
                    <a:pt x="354185" y="1050286"/>
                  </a:cubicBezTo>
                  <a:lnTo>
                    <a:pt x="315980" y="1098125"/>
                  </a:lnTo>
                  <a:lnTo>
                    <a:pt x="280345" y="1149782"/>
                  </a:lnTo>
                  <a:cubicBezTo>
                    <a:pt x="268144" y="1166335"/>
                    <a:pt x="257438" y="1185955"/>
                    <a:pt x="245890" y="1203959"/>
                  </a:cubicBezTo>
                  <a:cubicBezTo>
                    <a:pt x="234552" y="1222481"/>
                    <a:pt x="223171" y="1240298"/>
                    <a:pt x="212162" y="1260184"/>
                  </a:cubicBezTo>
                  <a:cubicBezTo>
                    <a:pt x="168299" y="1337574"/>
                    <a:pt x="125055" y="1419360"/>
                    <a:pt x="80716" y="1502476"/>
                  </a:cubicBezTo>
                  <a:lnTo>
                    <a:pt x="0" y="1648841"/>
                  </a:lnTo>
                  <a:lnTo>
                    <a:pt x="0" y="954863"/>
                  </a:lnTo>
                  <a:lnTo>
                    <a:pt x="43491" y="895513"/>
                  </a:lnTo>
                  <a:cubicBezTo>
                    <a:pt x="59888" y="874984"/>
                    <a:pt x="77014" y="854766"/>
                    <a:pt x="93923" y="834489"/>
                  </a:cubicBezTo>
                  <a:cubicBezTo>
                    <a:pt x="163245" y="754880"/>
                    <a:pt x="240806" y="679565"/>
                    <a:pt x="323465" y="617671"/>
                  </a:cubicBezTo>
                  <a:cubicBezTo>
                    <a:pt x="405002" y="553042"/>
                    <a:pt x="490132" y="499230"/>
                    <a:pt x="574777" y="446794"/>
                  </a:cubicBezTo>
                  <a:cubicBezTo>
                    <a:pt x="595733" y="433050"/>
                    <a:pt x="617442" y="421248"/>
                    <a:pt x="638943" y="408925"/>
                  </a:cubicBezTo>
                  <a:lnTo>
                    <a:pt x="703505" y="371742"/>
                  </a:lnTo>
                  <a:cubicBezTo>
                    <a:pt x="724798" y="358900"/>
                    <a:pt x="747120" y="347842"/>
                    <a:pt x="769262" y="336154"/>
                  </a:cubicBezTo>
                  <a:lnTo>
                    <a:pt x="835552" y="301173"/>
                  </a:lnTo>
                  <a:cubicBezTo>
                    <a:pt x="857427" y="289183"/>
                    <a:pt x="880470" y="278896"/>
                    <a:pt x="902979" y="268004"/>
                  </a:cubicBezTo>
                  <a:lnTo>
                    <a:pt x="971127" y="235607"/>
                  </a:lnTo>
                  <a:lnTo>
                    <a:pt x="988238" y="227556"/>
                  </a:lnTo>
                  <a:lnTo>
                    <a:pt x="1005744" y="220191"/>
                  </a:lnTo>
                  <a:lnTo>
                    <a:pt x="1040729" y="205569"/>
                  </a:lnTo>
                  <a:lnTo>
                    <a:pt x="1110835" y="176248"/>
                  </a:lnTo>
                  <a:cubicBezTo>
                    <a:pt x="1157999" y="157703"/>
                    <a:pt x="1206322" y="141323"/>
                    <a:pt x="1254256" y="123796"/>
                  </a:cubicBezTo>
                  <a:cubicBezTo>
                    <a:pt x="1302938" y="108671"/>
                    <a:pt x="1352074" y="94017"/>
                    <a:pt x="1401310" y="79852"/>
                  </a:cubicBezTo>
                  <a:cubicBezTo>
                    <a:pt x="1599497" y="26774"/>
                    <a:pt x="1806373" y="-329"/>
                    <a:pt x="2011811" y="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CB4869D1-3E13-4881-A292-2F38ECC07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297400"/>
              <a:ext cx="5215811" cy="6107388"/>
            </a:xfrm>
            <a:custGeom>
              <a:avLst/>
              <a:gdLst>
                <a:gd name="connsiteX0" fmla="*/ 1869139 w 5215811"/>
                <a:gd name="connsiteY0" fmla="*/ 9 h 6107388"/>
                <a:gd name="connsiteX1" fmla="*/ 2791149 w 5215811"/>
                <a:gd name="connsiteY1" fmla="*/ 130229 h 6107388"/>
                <a:gd name="connsiteX2" fmla="*/ 4760307 w 5215811"/>
                <a:gd name="connsiteY2" fmla="*/ 1608408 h 6107388"/>
                <a:gd name="connsiteX3" fmla="*/ 5108574 w 5215811"/>
                <a:gd name="connsiteY3" fmla="*/ 4050383 h 6107388"/>
                <a:gd name="connsiteX4" fmla="*/ 3434916 w 5215811"/>
                <a:gd name="connsiteY4" fmla="*/ 5503134 h 6107388"/>
                <a:gd name="connsiteX5" fmla="*/ 1137841 w 5215811"/>
                <a:gd name="connsiteY5" fmla="*/ 6033968 h 6107388"/>
                <a:gd name="connsiteX6" fmla="*/ 217555 w 5215811"/>
                <a:gd name="connsiteY6" fmla="*/ 5598945 h 6107388"/>
                <a:gd name="connsiteX7" fmla="*/ 0 w 5215811"/>
                <a:gd name="connsiteY7" fmla="*/ 5419622 h 6107388"/>
                <a:gd name="connsiteX8" fmla="*/ 0 w 5215811"/>
                <a:gd name="connsiteY8" fmla="*/ 4571683 h 6107388"/>
                <a:gd name="connsiteX9" fmla="*/ 18056 w 5215811"/>
                <a:gd name="connsiteY9" fmla="*/ 4599282 h 6107388"/>
                <a:gd name="connsiteX10" fmla="*/ 358324 w 5215811"/>
                <a:gd name="connsiteY10" fmla="*/ 4988154 h 6107388"/>
                <a:gd name="connsiteX11" fmla="*/ 1282741 w 5215811"/>
                <a:gd name="connsiteY11" fmla="*/ 5493193 h 6107388"/>
                <a:gd name="connsiteX12" fmla="*/ 2172794 w 5215811"/>
                <a:gd name="connsiteY12" fmla="*/ 5470630 h 6107388"/>
                <a:gd name="connsiteX13" fmla="*/ 3146893 w 5215811"/>
                <a:gd name="connsiteY13" fmla="*/ 5016296 h 6107388"/>
                <a:gd name="connsiteX14" fmla="*/ 3574114 w 5215811"/>
                <a:gd name="connsiteY14" fmla="*/ 4791124 h 6107388"/>
                <a:gd name="connsiteX15" fmla="*/ 4244948 w 5215811"/>
                <a:gd name="connsiteY15" fmla="*/ 4392664 h 6107388"/>
                <a:gd name="connsiteX16" fmla="*/ 4556385 w 5215811"/>
                <a:gd name="connsiteY16" fmla="*/ 3902656 h 6107388"/>
                <a:gd name="connsiteX17" fmla="*/ 4616354 w 5215811"/>
                <a:gd name="connsiteY17" fmla="*/ 2851680 h 6107388"/>
                <a:gd name="connsiteX18" fmla="*/ 4269266 w 5215811"/>
                <a:gd name="connsiteY18" fmla="*/ 1889625 h 6107388"/>
                <a:gd name="connsiteX19" fmla="*/ 2645976 w 5215811"/>
                <a:gd name="connsiteY19" fmla="*/ 671162 h 6107388"/>
                <a:gd name="connsiteX20" fmla="*/ 1648930 w 5215811"/>
                <a:gd name="connsiteY20" fmla="*/ 573017 h 6107388"/>
                <a:gd name="connsiteX21" fmla="*/ 771768 w 5215811"/>
                <a:gd name="connsiteY21" fmla="*/ 865882 h 6107388"/>
                <a:gd name="connsiteX22" fmla="*/ 433617 w 5215811"/>
                <a:gd name="connsiteY22" fmla="*/ 1119441 h 6107388"/>
                <a:gd name="connsiteX23" fmla="*/ 200571 w 5215811"/>
                <a:gd name="connsiteY23" fmla="*/ 1486480 h 6107388"/>
                <a:gd name="connsiteX24" fmla="*/ 47077 w 5215811"/>
                <a:gd name="connsiteY24" fmla="*/ 1753604 h 6107388"/>
                <a:gd name="connsiteX25" fmla="*/ 0 w 5215811"/>
                <a:gd name="connsiteY25" fmla="*/ 1831655 h 6107388"/>
                <a:gd name="connsiteX26" fmla="*/ 0 w 5215811"/>
                <a:gd name="connsiteY26" fmla="*/ 751112 h 6107388"/>
                <a:gd name="connsiteX27" fmla="*/ 6994 w 5215811"/>
                <a:gd name="connsiteY27" fmla="*/ 742614 h 6107388"/>
                <a:gd name="connsiteX28" fmla="*/ 484047 w 5215811"/>
                <a:gd name="connsiteY28" fmla="*/ 378777 h 6107388"/>
                <a:gd name="connsiteX29" fmla="*/ 1869139 w 5215811"/>
                <a:gd name="connsiteY29" fmla="*/ 9 h 6107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5811" h="6107388">
                  <a:moveTo>
                    <a:pt x="1869139" y="9"/>
                  </a:moveTo>
                  <a:cubicBezTo>
                    <a:pt x="2160924" y="-706"/>
                    <a:pt x="2465752" y="43039"/>
                    <a:pt x="2791149" y="130229"/>
                  </a:cubicBezTo>
                  <a:cubicBezTo>
                    <a:pt x="3651198" y="360678"/>
                    <a:pt x="4339884" y="907924"/>
                    <a:pt x="4760307" y="1608408"/>
                  </a:cubicBezTo>
                  <a:cubicBezTo>
                    <a:pt x="5188180" y="2321320"/>
                    <a:pt x="5338357" y="3192822"/>
                    <a:pt x="5108574" y="4050383"/>
                  </a:cubicBezTo>
                  <a:cubicBezTo>
                    <a:pt x="4880820" y="4900373"/>
                    <a:pt x="4152841" y="5098512"/>
                    <a:pt x="3434916" y="5503134"/>
                  </a:cubicBezTo>
                  <a:cubicBezTo>
                    <a:pt x="2717099" y="5907783"/>
                    <a:pt x="2005568" y="6266474"/>
                    <a:pt x="1137841" y="6033968"/>
                  </a:cubicBezTo>
                  <a:cubicBezTo>
                    <a:pt x="783079" y="5938910"/>
                    <a:pt x="479573" y="5790114"/>
                    <a:pt x="217555" y="5598945"/>
                  </a:cubicBezTo>
                  <a:lnTo>
                    <a:pt x="0" y="5419622"/>
                  </a:lnTo>
                  <a:lnTo>
                    <a:pt x="0" y="4571683"/>
                  </a:lnTo>
                  <a:lnTo>
                    <a:pt x="18056" y="4599282"/>
                  </a:lnTo>
                  <a:cubicBezTo>
                    <a:pt x="124071" y="4746782"/>
                    <a:pt x="237002" y="4875718"/>
                    <a:pt x="358324" y="4988154"/>
                  </a:cubicBezTo>
                  <a:cubicBezTo>
                    <a:pt x="621323" y="5231809"/>
                    <a:pt x="923667" y="5396979"/>
                    <a:pt x="1282741" y="5493193"/>
                  </a:cubicBezTo>
                  <a:cubicBezTo>
                    <a:pt x="1573894" y="5571207"/>
                    <a:pt x="1856732" y="5563878"/>
                    <a:pt x="2172794" y="5470630"/>
                  </a:cubicBezTo>
                  <a:cubicBezTo>
                    <a:pt x="2498985" y="5374183"/>
                    <a:pt x="2832844" y="5193315"/>
                    <a:pt x="3146893" y="5016296"/>
                  </a:cubicBezTo>
                  <a:cubicBezTo>
                    <a:pt x="3293538" y="4933641"/>
                    <a:pt x="3436182" y="4861160"/>
                    <a:pt x="3574114" y="4791124"/>
                  </a:cubicBezTo>
                  <a:cubicBezTo>
                    <a:pt x="3841238" y="4655550"/>
                    <a:pt x="4071901" y="4538375"/>
                    <a:pt x="4244948" y="4392664"/>
                  </a:cubicBezTo>
                  <a:cubicBezTo>
                    <a:pt x="4405844" y="4257259"/>
                    <a:pt x="4501845" y="4106204"/>
                    <a:pt x="4556385" y="3902656"/>
                  </a:cubicBezTo>
                  <a:cubicBezTo>
                    <a:pt x="4649063" y="3556776"/>
                    <a:pt x="4669271" y="3203187"/>
                    <a:pt x="4616354" y="2851680"/>
                  </a:cubicBezTo>
                  <a:cubicBezTo>
                    <a:pt x="4565198" y="2511774"/>
                    <a:pt x="4448474" y="2188147"/>
                    <a:pt x="4269266" y="1889625"/>
                  </a:cubicBezTo>
                  <a:cubicBezTo>
                    <a:pt x="3907781" y="1287586"/>
                    <a:pt x="3331245" y="854780"/>
                    <a:pt x="2645976" y="671162"/>
                  </a:cubicBezTo>
                  <a:cubicBezTo>
                    <a:pt x="2278249" y="572630"/>
                    <a:pt x="1952074" y="540526"/>
                    <a:pt x="1648930" y="573017"/>
                  </a:cubicBezTo>
                  <a:cubicBezTo>
                    <a:pt x="1351746" y="604901"/>
                    <a:pt x="1064785" y="700731"/>
                    <a:pt x="771768" y="865882"/>
                  </a:cubicBezTo>
                  <a:cubicBezTo>
                    <a:pt x="568061" y="980657"/>
                    <a:pt x="486465" y="1058486"/>
                    <a:pt x="433617" y="1119441"/>
                  </a:cubicBezTo>
                  <a:cubicBezTo>
                    <a:pt x="358307" y="1206256"/>
                    <a:pt x="292149" y="1323808"/>
                    <a:pt x="200571" y="1486480"/>
                  </a:cubicBezTo>
                  <a:cubicBezTo>
                    <a:pt x="156644" y="1564432"/>
                    <a:pt x="106654" y="1653214"/>
                    <a:pt x="47077" y="1753604"/>
                  </a:cubicBezTo>
                  <a:lnTo>
                    <a:pt x="0" y="1831655"/>
                  </a:lnTo>
                  <a:lnTo>
                    <a:pt x="0" y="751112"/>
                  </a:lnTo>
                  <a:lnTo>
                    <a:pt x="6994" y="742614"/>
                  </a:lnTo>
                  <a:cubicBezTo>
                    <a:pt x="117721" y="617683"/>
                    <a:pt x="259696" y="505222"/>
                    <a:pt x="484047" y="378777"/>
                  </a:cubicBezTo>
                  <a:cubicBezTo>
                    <a:pt x="932751" y="125890"/>
                    <a:pt x="1382831" y="1200"/>
                    <a:pt x="1869139" y="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3FEDB7CE-BB3D-4A0D-A73F-3117044F32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1" y="319367"/>
              <a:ext cx="5217956" cy="6100079"/>
            </a:xfrm>
            <a:custGeom>
              <a:avLst/>
              <a:gdLst>
                <a:gd name="connsiteX0" fmla="*/ 1951393 w 5217956"/>
                <a:gd name="connsiteY0" fmla="*/ 82 h 6100079"/>
                <a:gd name="connsiteX1" fmla="*/ 2855177 w 5217956"/>
                <a:gd name="connsiteY1" fmla="*/ 125419 h 6100079"/>
                <a:gd name="connsiteX2" fmla="*/ 4779341 w 5217956"/>
                <a:gd name="connsiteY2" fmla="*/ 1591542 h 6100079"/>
                <a:gd name="connsiteX3" fmla="*/ 5108573 w 5217956"/>
                <a:gd name="connsiteY3" fmla="*/ 4028416 h 6100079"/>
                <a:gd name="connsiteX4" fmla="*/ 3459358 w 5217956"/>
                <a:gd name="connsiteY4" fmla="*/ 5487716 h 6100079"/>
                <a:gd name="connsiteX5" fmla="*/ 1203274 w 5217956"/>
                <a:gd name="connsiteY5" fmla="*/ 6029534 h 6100079"/>
                <a:gd name="connsiteX6" fmla="*/ 59920 w 5217956"/>
                <a:gd name="connsiteY6" fmla="*/ 5396467 h 6100079"/>
                <a:gd name="connsiteX7" fmla="*/ 0 w 5217956"/>
                <a:gd name="connsiteY7" fmla="*/ 5333382 h 6100079"/>
                <a:gd name="connsiteX8" fmla="*/ 0 w 5217956"/>
                <a:gd name="connsiteY8" fmla="*/ 4205833 h 6100079"/>
                <a:gd name="connsiteX9" fmla="*/ 58036 w 5217956"/>
                <a:gd name="connsiteY9" fmla="*/ 4310048 h 6100079"/>
                <a:gd name="connsiteX10" fmla="*/ 520779 w 5217956"/>
                <a:gd name="connsiteY10" fmla="*/ 4907591 h 6100079"/>
                <a:gd name="connsiteX11" fmla="*/ 1377154 w 5217956"/>
                <a:gd name="connsiteY11" fmla="*/ 5380604 h 6100079"/>
                <a:gd name="connsiteX12" fmla="*/ 3123340 w 5217956"/>
                <a:gd name="connsiteY12" fmla="*/ 4905715 h 6100079"/>
                <a:gd name="connsiteX13" fmla="*/ 3547863 w 5217956"/>
                <a:gd name="connsiteY13" fmla="*/ 4676342 h 6100079"/>
                <a:gd name="connsiteX14" fmla="*/ 4186753 w 5217956"/>
                <a:gd name="connsiteY14" fmla="*/ 4289376 h 6100079"/>
                <a:gd name="connsiteX15" fmla="*/ 4459565 w 5217956"/>
                <a:gd name="connsiteY15" fmla="*/ 3854399 h 6100079"/>
                <a:gd name="connsiteX16" fmla="*/ 4521015 w 5217956"/>
                <a:gd name="connsiteY16" fmla="*/ 2849377 h 6100079"/>
                <a:gd name="connsiteX17" fmla="*/ 4199723 w 5217956"/>
                <a:gd name="connsiteY17" fmla="*/ 1931213 h 6100079"/>
                <a:gd name="connsiteX18" fmla="*/ 2681217 w 5217956"/>
                <a:gd name="connsiteY18" fmla="*/ 774211 h 6100079"/>
                <a:gd name="connsiteX19" fmla="*/ 926547 w 5217956"/>
                <a:gd name="connsiteY19" fmla="*/ 967112 h 6100079"/>
                <a:gd name="connsiteX20" fmla="*/ 622677 w 5217956"/>
                <a:gd name="connsiteY20" fmla="*/ 1197863 h 6100079"/>
                <a:gd name="connsiteX21" fmla="*/ 404892 w 5217956"/>
                <a:gd name="connsiteY21" fmla="*/ 1547314 h 6100079"/>
                <a:gd name="connsiteX22" fmla="*/ 40135 w 5217956"/>
                <a:gd name="connsiteY22" fmla="*/ 2159090 h 6100079"/>
                <a:gd name="connsiteX23" fmla="*/ 0 w 5217956"/>
                <a:gd name="connsiteY23" fmla="*/ 2219367 h 6100079"/>
                <a:gd name="connsiteX24" fmla="*/ 0 w 5217956"/>
                <a:gd name="connsiteY24" fmla="*/ 915659 h 6100079"/>
                <a:gd name="connsiteX25" fmla="*/ 58609 w 5217956"/>
                <a:gd name="connsiteY25" fmla="*/ 828051 h 6100079"/>
                <a:gd name="connsiteX26" fmla="*/ 590688 w 5217956"/>
                <a:gd name="connsiteY26" fmla="*/ 385385 h 6100079"/>
                <a:gd name="connsiteX27" fmla="*/ 1951393 w 5217956"/>
                <a:gd name="connsiteY27"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217956" h="6100079">
                  <a:moveTo>
                    <a:pt x="1951393" y="82"/>
                  </a:moveTo>
                  <a:cubicBezTo>
                    <a:pt x="2237631" y="-2119"/>
                    <a:pt x="2536431" y="40011"/>
                    <a:pt x="2855177" y="125419"/>
                  </a:cubicBezTo>
                  <a:cubicBezTo>
                    <a:pt x="3697704" y="351173"/>
                    <a:pt x="4370490" y="894159"/>
                    <a:pt x="4779341" y="1591542"/>
                  </a:cubicBezTo>
                  <a:cubicBezTo>
                    <a:pt x="5195534" y="2301324"/>
                    <a:pt x="5338356" y="3170855"/>
                    <a:pt x="5108573" y="4028416"/>
                  </a:cubicBezTo>
                  <a:cubicBezTo>
                    <a:pt x="4880819" y="4878406"/>
                    <a:pt x="4165603" y="5079965"/>
                    <a:pt x="3459358" y="5487716"/>
                  </a:cubicBezTo>
                  <a:cubicBezTo>
                    <a:pt x="2753114" y="5895466"/>
                    <a:pt x="2053264" y="6257288"/>
                    <a:pt x="1203274" y="6029534"/>
                  </a:cubicBezTo>
                  <a:cubicBezTo>
                    <a:pt x="739884" y="5905369"/>
                    <a:pt x="366399" y="5685345"/>
                    <a:pt x="59920" y="5396467"/>
                  </a:cubicBezTo>
                  <a:lnTo>
                    <a:pt x="0" y="5333382"/>
                  </a:lnTo>
                  <a:lnTo>
                    <a:pt x="0" y="4205833"/>
                  </a:lnTo>
                  <a:lnTo>
                    <a:pt x="58036" y="4310048"/>
                  </a:lnTo>
                  <a:cubicBezTo>
                    <a:pt x="197935" y="4550245"/>
                    <a:pt x="350594" y="4747142"/>
                    <a:pt x="520779" y="4907591"/>
                  </a:cubicBezTo>
                  <a:cubicBezTo>
                    <a:pt x="763600" y="5136565"/>
                    <a:pt x="1043821" y="5291288"/>
                    <a:pt x="1377154" y="5380604"/>
                  </a:cubicBezTo>
                  <a:cubicBezTo>
                    <a:pt x="1963029" y="5537589"/>
                    <a:pt x="2470519" y="5282804"/>
                    <a:pt x="3123340" y="4905715"/>
                  </a:cubicBezTo>
                  <a:cubicBezTo>
                    <a:pt x="3269800" y="4821157"/>
                    <a:pt x="3411134" y="4747512"/>
                    <a:pt x="3547863" y="4676342"/>
                  </a:cubicBezTo>
                  <a:cubicBezTo>
                    <a:pt x="3804497" y="4542710"/>
                    <a:pt x="4026085" y="4427393"/>
                    <a:pt x="4186753" y="4289376"/>
                  </a:cubicBezTo>
                  <a:cubicBezTo>
                    <a:pt x="4329009" y="4167293"/>
                    <a:pt x="4410589" y="4037181"/>
                    <a:pt x="4459565" y="3854399"/>
                  </a:cubicBezTo>
                  <a:cubicBezTo>
                    <a:pt x="4548302" y="3523229"/>
                    <a:pt x="4568981" y="3185183"/>
                    <a:pt x="4521015" y="2849377"/>
                  </a:cubicBezTo>
                  <a:cubicBezTo>
                    <a:pt x="4474709" y="2524680"/>
                    <a:pt x="4366564" y="2215756"/>
                    <a:pt x="4199723" y="1931213"/>
                  </a:cubicBezTo>
                  <a:cubicBezTo>
                    <a:pt x="3863270" y="1357325"/>
                    <a:pt x="3323982" y="946439"/>
                    <a:pt x="2681217" y="774211"/>
                  </a:cubicBezTo>
                  <a:cubicBezTo>
                    <a:pt x="2001139" y="591984"/>
                    <a:pt x="1476322" y="649699"/>
                    <a:pt x="926547" y="967112"/>
                  </a:cubicBezTo>
                  <a:cubicBezTo>
                    <a:pt x="740730" y="1074393"/>
                    <a:pt x="668642" y="1143989"/>
                    <a:pt x="622677" y="1197863"/>
                  </a:cubicBezTo>
                  <a:cubicBezTo>
                    <a:pt x="555599" y="1276450"/>
                    <a:pt x="492360" y="1390031"/>
                    <a:pt x="404892" y="1547314"/>
                  </a:cubicBezTo>
                  <a:cubicBezTo>
                    <a:pt x="317047" y="1705133"/>
                    <a:pt x="204816" y="1906756"/>
                    <a:pt x="40135" y="2159090"/>
                  </a:cubicBezTo>
                  <a:lnTo>
                    <a:pt x="0" y="2219367"/>
                  </a:lnTo>
                  <a:lnTo>
                    <a:pt x="0" y="915659"/>
                  </a:lnTo>
                  <a:lnTo>
                    <a:pt x="58609" y="828051"/>
                  </a:lnTo>
                  <a:cubicBezTo>
                    <a:pt x="177453" y="670481"/>
                    <a:pt x="325846" y="538291"/>
                    <a:pt x="590688" y="385385"/>
                  </a:cubicBezTo>
                  <a:cubicBezTo>
                    <a:pt x="1032158" y="130559"/>
                    <a:pt x="1474329" y="3750"/>
                    <a:pt x="1951393"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A6E0C6E1-7FBF-471E-849C-A54AF1D41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319367"/>
              <a:ext cx="5217957" cy="6100079"/>
            </a:xfrm>
            <a:custGeom>
              <a:avLst/>
              <a:gdLst>
                <a:gd name="connsiteX0" fmla="*/ 1951394 w 5217957"/>
                <a:gd name="connsiteY0" fmla="*/ 82 h 6100079"/>
                <a:gd name="connsiteX1" fmla="*/ 2855178 w 5217957"/>
                <a:gd name="connsiteY1" fmla="*/ 125419 h 6100079"/>
                <a:gd name="connsiteX2" fmla="*/ 4779341 w 5217957"/>
                <a:gd name="connsiteY2" fmla="*/ 1591542 h 6100079"/>
                <a:gd name="connsiteX3" fmla="*/ 5108574 w 5217957"/>
                <a:gd name="connsiteY3" fmla="*/ 4028416 h 6100079"/>
                <a:gd name="connsiteX4" fmla="*/ 3459359 w 5217957"/>
                <a:gd name="connsiteY4" fmla="*/ 5487716 h 6100079"/>
                <a:gd name="connsiteX5" fmla="*/ 1203275 w 5217957"/>
                <a:gd name="connsiteY5" fmla="*/ 6029534 h 6100079"/>
                <a:gd name="connsiteX6" fmla="*/ 59921 w 5217957"/>
                <a:gd name="connsiteY6" fmla="*/ 5396467 h 6100079"/>
                <a:gd name="connsiteX7" fmla="*/ 0 w 5217957"/>
                <a:gd name="connsiteY7" fmla="*/ 5333381 h 6100079"/>
                <a:gd name="connsiteX8" fmla="*/ 0 w 5217957"/>
                <a:gd name="connsiteY8" fmla="*/ 4427327 h 6100079"/>
                <a:gd name="connsiteX9" fmla="*/ 112056 w 5217957"/>
                <a:gd name="connsiteY9" fmla="*/ 4602502 h 6100079"/>
                <a:gd name="connsiteX10" fmla="*/ 443875 w 5217957"/>
                <a:gd name="connsiteY10" fmla="*/ 4989110 h 6100079"/>
                <a:gd name="connsiteX11" fmla="*/ 1348175 w 5217957"/>
                <a:gd name="connsiteY11" fmla="*/ 5488759 h 6100079"/>
                <a:gd name="connsiteX12" fmla="*/ 2221463 w 5217957"/>
                <a:gd name="connsiteY12" fmla="*/ 5461704 h 6100079"/>
                <a:gd name="connsiteX13" fmla="*/ 3179339 w 5217957"/>
                <a:gd name="connsiteY13" fmla="*/ 5003023 h 6100079"/>
                <a:gd name="connsiteX14" fmla="*/ 3599638 w 5217957"/>
                <a:gd name="connsiteY14" fmla="*/ 4775996 h 6100079"/>
                <a:gd name="connsiteX15" fmla="*/ 4259765 w 5217957"/>
                <a:gd name="connsiteY15" fmla="*/ 4374667 h 6100079"/>
                <a:gd name="connsiteX16" fmla="*/ 4567742 w 5217957"/>
                <a:gd name="connsiteY16" fmla="*/ 3883732 h 6100079"/>
                <a:gd name="connsiteX17" fmla="*/ 4631929 w 5217957"/>
                <a:gd name="connsiteY17" fmla="*/ 2833886 h 6100079"/>
                <a:gd name="connsiteX18" fmla="*/ 4296412 w 5217957"/>
                <a:gd name="connsiteY18" fmla="*/ 1874932 h 6100079"/>
                <a:gd name="connsiteX19" fmla="*/ 2710219 w 5217957"/>
                <a:gd name="connsiteY19" fmla="*/ 666410 h 6100079"/>
                <a:gd name="connsiteX20" fmla="*/ 1732642 w 5217957"/>
                <a:gd name="connsiteY20" fmla="*/ 573480 h 6100079"/>
                <a:gd name="connsiteX21" fmla="*/ 870621 w 5217957"/>
                <a:gd name="connsiteY21" fmla="*/ 870402 h 6100079"/>
                <a:gd name="connsiteX22" fmla="*/ 537555 w 5217957"/>
                <a:gd name="connsiteY22" fmla="*/ 1125324 h 6100079"/>
                <a:gd name="connsiteX23" fmla="*/ 306995 w 5217957"/>
                <a:gd name="connsiteY23" fmla="*/ 1493030 h 6100079"/>
                <a:gd name="connsiteX24" fmla="*/ 23579 w 5217957"/>
                <a:gd name="connsiteY24" fmla="*/ 1977465 h 6100079"/>
                <a:gd name="connsiteX25" fmla="*/ 0 w 5217957"/>
                <a:gd name="connsiteY25" fmla="*/ 2014291 h 6100079"/>
                <a:gd name="connsiteX26" fmla="*/ 0 w 5217957"/>
                <a:gd name="connsiteY26" fmla="*/ 915660 h 6100079"/>
                <a:gd name="connsiteX27" fmla="*/ 58609 w 5217957"/>
                <a:gd name="connsiteY27" fmla="*/ 828051 h 6100079"/>
                <a:gd name="connsiteX28" fmla="*/ 590689 w 5217957"/>
                <a:gd name="connsiteY28" fmla="*/ 385385 h 6100079"/>
                <a:gd name="connsiteX29" fmla="*/ 1951394 w 5217957"/>
                <a:gd name="connsiteY29" fmla="*/ 82 h 6100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217957" h="6100079">
                  <a:moveTo>
                    <a:pt x="1951394" y="82"/>
                  </a:moveTo>
                  <a:cubicBezTo>
                    <a:pt x="2237632" y="-2119"/>
                    <a:pt x="2536431" y="40011"/>
                    <a:pt x="2855178" y="125419"/>
                  </a:cubicBezTo>
                  <a:cubicBezTo>
                    <a:pt x="3697704" y="351173"/>
                    <a:pt x="4370491" y="894159"/>
                    <a:pt x="4779341" y="1591542"/>
                  </a:cubicBezTo>
                  <a:cubicBezTo>
                    <a:pt x="5195535" y="2301324"/>
                    <a:pt x="5338357" y="3170855"/>
                    <a:pt x="5108574" y="4028416"/>
                  </a:cubicBezTo>
                  <a:cubicBezTo>
                    <a:pt x="4880820" y="4878406"/>
                    <a:pt x="4165604" y="5079965"/>
                    <a:pt x="3459359" y="5487716"/>
                  </a:cubicBezTo>
                  <a:cubicBezTo>
                    <a:pt x="2753115" y="5895466"/>
                    <a:pt x="2053265" y="6257288"/>
                    <a:pt x="1203275" y="6029534"/>
                  </a:cubicBezTo>
                  <a:cubicBezTo>
                    <a:pt x="739885" y="5905369"/>
                    <a:pt x="366400" y="5685345"/>
                    <a:pt x="59921" y="5396467"/>
                  </a:cubicBezTo>
                  <a:lnTo>
                    <a:pt x="0" y="5333381"/>
                  </a:lnTo>
                  <a:lnTo>
                    <a:pt x="0" y="4427327"/>
                  </a:lnTo>
                  <a:lnTo>
                    <a:pt x="112056" y="4602502"/>
                  </a:lnTo>
                  <a:cubicBezTo>
                    <a:pt x="215300" y="4749260"/>
                    <a:pt x="325419" y="4877443"/>
                    <a:pt x="443875" y="4989110"/>
                  </a:cubicBezTo>
                  <a:cubicBezTo>
                    <a:pt x="700709" y="5231113"/>
                    <a:pt x="996455" y="5394516"/>
                    <a:pt x="1348175" y="5488759"/>
                  </a:cubicBezTo>
                  <a:cubicBezTo>
                    <a:pt x="1633379" y="5565179"/>
                    <a:pt x="1910917" y="5556430"/>
                    <a:pt x="2221463" y="5461704"/>
                  </a:cubicBezTo>
                  <a:cubicBezTo>
                    <a:pt x="2541923" y="5363721"/>
                    <a:pt x="2870374" y="5181404"/>
                    <a:pt x="3179339" y="5003023"/>
                  </a:cubicBezTo>
                  <a:cubicBezTo>
                    <a:pt x="3323713" y="4919760"/>
                    <a:pt x="3463978" y="4846641"/>
                    <a:pt x="3599638" y="4775996"/>
                  </a:cubicBezTo>
                  <a:cubicBezTo>
                    <a:pt x="3862436" y="4639263"/>
                    <a:pt x="4089314" y="4521074"/>
                    <a:pt x="4259765" y="4374667"/>
                  </a:cubicBezTo>
                  <a:cubicBezTo>
                    <a:pt x="4418282" y="4238625"/>
                    <a:pt x="4513201" y="4087280"/>
                    <a:pt x="4567742" y="3883732"/>
                  </a:cubicBezTo>
                  <a:cubicBezTo>
                    <a:pt x="4660420" y="3537853"/>
                    <a:pt x="4682033" y="3184640"/>
                    <a:pt x="4631929" y="2833886"/>
                  </a:cubicBezTo>
                  <a:cubicBezTo>
                    <a:pt x="4583584" y="2494734"/>
                    <a:pt x="4470646" y="2172121"/>
                    <a:pt x="4296412" y="1874932"/>
                  </a:cubicBezTo>
                  <a:cubicBezTo>
                    <a:pt x="3944879" y="1275559"/>
                    <a:pt x="3381537" y="846289"/>
                    <a:pt x="2710219" y="666410"/>
                  </a:cubicBezTo>
                  <a:cubicBezTo>
                    <a:pt x="2349955" y="569877"/>
                    <a:pt x="2030161" y="539483"/>
                    <a:pt x="1732642" y="573480"/>
                  </a:cubicBezTo>
                  <a:cubicBezTo>
                    <a:pt x="1440866" y="606814"/>
                    <a:pt x="1158880" y="703976"/>
                    <a:pt x="870621" y="870402"/>
                  </a:cubicBezTo>
                  <a:cubicBezTo>
                    <a:pt x="670160" y="986048"/>
                    <a:pt x="589753" y="1064195"/>
                    <a:pt x="537555" y="1125324"/>
                  </a:cubicBezTo>
                  <a:cubicBezTo>
                    <a:pt x="463218" y="1212400"/>
                    <a:pt x="397708" y="1330125"/>
                    <a:pt x="306995" y="1493030"/>
                  </a:cubicBezTo>
                  <a:cubicBezTo>
                    <a:pt x="234596" y="1623167"/>
                    <a:pt x="145436" y="1783409"/>
                    <a:pt x="23579" y="1977465"/>
                  </a:cubicBezTo>
                  <a:lnTo>
                    <a:pt x="0" y="2014291"/>
                  </a:lnTo>
                  <a:lnTo>
                    <a:pt x="0" y="915660"/>
                  </a:lnTo>
                  <a:lnTo>
                    <a:pt x="58609" y="828051"/>
                  </a:lnTo>
                  <a:cubicBezTo>
                    <a:pt x="177453" y="670481"/>
                    <a:pt x="325847" y="538291"/>
                    <a:pt x="590689" y="385385"/>
                  </a:cubicBezTo>
                  <a:cubicBezTo>
                    <a:pt x="1032159" y="130559"/>
                    <a:pt x="1474330" y="3750"/>
                    <a:pt x="1951394" y="82"/>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B2BFAA38-D910-41AD-BBED-0608E4AE7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20" y="197691"/>
              <a:ext cx="5378623" cy="6402614"/>
            </a:xfrm>
            <a:custGeom>
              <a:avLst/>
              <a:gdLst>
                <a:gd name="connsiteX0" fmla="*/ 2220349 w 5378623"/>
                <a:gd name="connsiteY0" fmla="*/ 67 h 6402614"/>
                <a:gd name="connsiteX1" fmla="*/ 3018161 w 5378623"/>
                <a:gd name="connsiteY1" fmla="*/ 108191 h 6402614"/>
                <a:gd name="connsiteX2" fmla="*/ 5265831 w 5378623"/>
                <a:gd name="connsiteY2" fmla="*/ 4066338 h 6402614"/>
                <a:gd name="connsiteX3" fmla="*/ 2912752 w 5378623"/>
                <a:gd name="connsiteY3" fmla="*/ 6386691 h 6402614"/>
                <a:gd name="connsiteX4" fmla="*/ 2840648 w 5378623"/>
                <a:gd name="connsiteY4" fmla="*/ 6402614 h 6402614"/>
                <a:gd name="connsiteX5" fmla="*/ 1474249 w 5378623"/>
                <a:gd name="connsiteY5" fmla="*/ 6402614 h 6402614"/>
                <a:gd name="connsiteX6" fmla="*/ 1340218 w 5378623"/>
                <a:gd name="connsiteY6" fmla="*/ 6370360 h 6402614"/>
                <a:gd name="connsiteX7" fmla="*/ 204687 w 5378623"/>
                <a:gd name="connsiteY7" fmla="*/ 5802379 h 6402614"/>
                <a:gd name="connsiteX8" fmla="*/ 0 w 5378623"/>
                <a:gd name="connsiteY8" fmla="*/ 5624181 h 6402614"/>
                <a:gd name="connsiteX9" fmla="*/ 0 w 5378623"/>
                <a:gd name="connsiteY9" fmla="*/ 5197118 h 6402614"/>
                <a:gd name="connsiteX10" fmla="*/ 120950 w 5378623"/>
                <a:gd name="connsiteY10" fmla="*/ 5327736 h 6402614"/>
                <a:gd name="connsiteX11" fmla="*/ 553277 w 5378623"/>
                <a:gd name="connsiteY11" fmla="*/ 5674143 h 6402614"/>
                <a:gd name="connsiteX12" fmla="*/ 1048951 w 5378623"/>
                <a:gd name="connsiteY12" fmla="*/ 5913372 h 6402614"/>
                <a:gd name="connsiteX13" fmla="*/ 1114406 w 5378623"/>
                <a:gd name="connsiteY13" fmla="*/ 5935664 h 6402614"/>
                <a:gd name="connsiteX14" fmla="*/ 1180375 w 5378623"/>
                <a:gd name="connsiteY14" fmla="*/ 5956470 h 6402614"/>
                <a:gd name="connsiteX15" fmla="*/ 1247107 w 5378623"/>
                <a:gd name="connsiteY15" fmla="*/ 5975278 h 6402614"/>
                <a:gd name="connsiteX16" fmla="*/ 1313053 w 5378623"/>
                <a:gd name="connsiteY16" fmla="*/ 5991905 h 6402614"/>
                <a:gd name="connsiteX17" fmla="*/ 1578771 w 5378623"/>
                <a:gd name="connsiteY17" fmla="*/ 6035400 h 6402614"/>
                <a:gd name="connsiteX18" fmla="*/ 2116969 w 5378623"/>
                <a:gd name="connsiteY18" fmla="*/ 6005033 h 6402614"/>
                <a:gd name="connsiteX19" fmla="*/ 2648341 w 5378623"/>
                <a:gd name="connsiteY19" fmla="*/ 5837212 h 6402614"/>
                <a:gd name="connsiteX20" fmla="*/ 3166862 w 5378623"/>
                <a:gd name="connsiteY20" fmla="*/ 5582136 h 6402614"/>
                <a:gd name="connsiteX21" fmla="*/ 3295551 w 5378623"/>
                <a:gd name="connsiteY21" fmla="*/ 5510900 h 6402614"/>
                <a:gd name="connsiteX22" fmla="*/ 3426292 w 5378623"/>
                <a:gd name="connsiteY22" fmla="*/ 5437546 h 6402614"/>
                <a:gd name="connsiteX23" fmla="*/ 3693498 w 5378623"/>
                <a:gd name="connsiteY23" fmla="*/ 5296779 h 6402614"/>
                <a:gd name="connsiteX24" fmla="*/ 3957511 w 5378623"/>
                <a:gd name="connsiteY24" fmla="*/ 5162806 h 6402614"/>
                <a:gd name="connsiteX25" fmla="*/ 4212170 w 5378623"/>
                <a:gd name="connsiteY25" fmla="*/ 5024936 h 6402614"/>
                <a:gd name="connsiteX26" fmla="*/ 4449651 w 5378623"/>
                <a:gd name="connsiteY26" fmla="*/ 4870986 h 6402614"/>
                <a:gd name="connsiteX27" fmla="*/ 4659728 w 5378623"/>
                <a:gd name="connsiteY27" fmla="*/ 4689640 h 6402614"/>
                <a:gd name="connsiteX28" fmla="*/ 4830457 w 5378623"/>
                <a:gd name="connsiteY28" fmla="*/ 4472596 h 6402614"/>
                <a:gd name="connsiteX29" fmla="*/ 4955705 w 5378623"/>
                <a:gd name="connsiteY29" fmla="*/ 4222268 h 6402614"/>
                <a:gd name="connsiteX30" fmla="*/ 4968352 w 5378623"/>
                <a:gd name="connsiteY30" fmla="*/ 4189141 h 6402614"/>
                <a:gd name="connsiteX31" fmla="*/ 4979564 w 5378623"/>
                <a:gd name="connsiteY31" fmla="*/ 4155400 h 6402614"/>
                <a:gd name="connsiteX32" fmla="*/ 4990913 w 5378623"/>
                <a:gd name="connsiteY32" fmla="*/ 4121577 h 6402614"/>
                <a:gd name="connsiteX33" fmla="*/ 5000865 w 5378623"/>
                <a:gd name="connsiteY33" fmla="*/ 4086570 h 6402614"/>
                <a:gd name="connsiteX34" fmla="*/ 5020612 w 5378623"/>
                <a:gd name="connsiteY34" fmla="*/ 4016281 h 6402614"/>
                <a:gd name="connsiteX35" fmla="*/ 5030486 w 5378623"/>
                <a:gd name="connsiteY35" fmla="*/ 3981137 h 6402614"/>
                <a:gd name="connsiteX36" fmla="*/ 5035423 w 5378623"/>
                <a:gd name="connsiteY36" fmla="*/ 3963565 h 6402614"/>
                <a:gd name="connsiteX37" fmla="*/ 5039507 w 5378623"/>
                <a:gd name="connsiteY37" fmla="*/ 3945765 h 6402614"/>
                <a:gd name="connsiteX38" fmla="*/ 5071597 w 5378623"/>
                <a:gd name="connsiteY38" fmla="*/ 3802972 h 6402614"/>
                <a:gd name="connsiteX39" fmla="*/ 5096108 w 5378623"/>
                <a:gd name="connsiteY39" fmla="*/ 3658610 h 6402614"/>
                <a:gd name="connsiteX40" fmla="*/ 5113299 w 5378623"/>
                <a:gd name="connsiteY40" fmla="*/ 3512985 h 6402614"/>
                <a:gd name="connsiteX41" fmla="*/ 5115328 w 5378623"/>
                <a:gd name="connsiteY41" fmla="*/ 3494749 h 6402614"/>
                <a:gd name="connsiteX42" fmla="*/ 5116446 w 5378623"/>
                <a:gd name="connsiteY42" fmla="*/ 3476502 h 6402614"/>
                <a:gd name="connsiteX43" fmla="*/ 5118711 w 5378623"/>
                <a:gd name="connsiteY43" fmla="*/ 3439898 h 6402614"/>
                <a:gd name="connsiteX44" fmla="*/ 5123270 w 5378623"/>
                <a:gd name="connsiteY44" fmla="*/ 3366583 h 6402614"/>
                <a:gd name="connsiteX45" fmla="*/ 5121172 w 5378623"/>
                <a:gd name="connsiteY45" fmla="*/ 3072860 h 6402614"/>
                <a:gd name="connsiteX46" fmla="*/ 5119473 w 5378623"/>
                <a:gd name="connsiteY46" fmla="*/ 3036121 h 6402614"/>
                <a:gd name="connsiteX47" fmla="*/ 5116244 w 5378623"/>
                <a:gd name="connsiteY47" fmla="*/ 2999552 h 6402614"/>
                <a:gd name="connsiteX48" fmla="*/ 5109221 w 5378623"/>
                <a:gd name="connsiteY48" fmla="*/ 2926379 h 6402614"/>
                <a:gd name="connsiteX49" fmla="*/ 5089643 w 5378623"/>
                <a:gd name="connsiteY49" fmla="*/ 2780639 h 6402614"/>
                <a:gd name="connsiteX50" fmla="*/ 5084078 w 5378623"/>
                <a:gd name="connsiteY50" fmla="*/ 2744255 h 6402614"/>
                <a:gd name="connsiteX51" fmla="*/ 5077785 w 5378623"/>
                <a:gd name="connsiteY51" fmla="*/ 2708026 h 6402614"/>
                <a:gd name="connsiteX52" fmla="*/ 5063128 w 5378623"/>
                <a:gd name="connsiteY52" fmla="*/ 2636053 h 6402614"/>
                <a:gd name="connsiteX53" fmla="*/ 5047530 w 5378623"/>
                <a:gd name="connsiteY53" fmla="*/ 2564176 h 6402614"/>
                <a:gd name="connsiteX54" fmla="*/ 5028967 w 5378623"/>
                <a:gd name="connsiteY54" fmla="*/ 2493127 h 6402614"/>
                <a:gd name="connsiteX55" fmla="*/ 4822623 w 5378623"/>
                <a:gd name="connsiteY55" fmla="*/ 1944830 h 6402614"/>
                <a:gd name="connsiteX56" fmla="*/ 4108183 w 5378623"/>
                <a:gd name="connsiteY56" fmla="*/ 1038170 h 6402614"/>
                <a:gd name="connsiteX57" fmla="*/ 3638213 w 5378623"/>
                <a:gd name="connsiteY57" fmla="*/ 712395 h 6402614"/>
                <a:gd name="connsiteX58" fmla="*/ 3575480 w 5378623"/>
                <a:gd name="connsiteY58" fmla="*/ 678662 h 6402614"/>
                <a:gd name="connsiteX59" fmla="*/ 3512574 w 5378623"/>
                <a:gd name="connsiteY59" fmla="*/ 645577 h 6402614"/>
                <a:gd name="connsiteX60" fmla="*/ 3448603 w 5378623"/>
                <a:gd name="connsiteY60" fmla="*/ 614757 h 6402614"/>
                <a:gd name="connsiteX61" fmla="*/ 3416617 w 5378623"/>
                <a:gd name="connsiteY61" fmla="*/ 599347 h 6402614"/>
                <a:gd name="connsiteX62" fmla="*/ 3384352 w 5378623"/>
                <a:gd name="connsiteY62" fmla="*/ 584559 h 6402614"/>
                <a:gd name="connsiteX63" fmla="*/ 3254088 w 5378623"/>
                <a:gd name="connsiteY63" fmla="*/ 529021 h 6402614"/>
                <a:gd name="connsiteX64" fmla="*/ 3121640 w 5378623"/>
                <a:gd name="connsiteY64" fmla="*/ 479505 h 6402614"/>
                <a:gd name="connsiteX65" fmla="*/ 2987193 w 5378623"/>
                <a:gd name="connsiteY65" fmla="*/ 436176 h 6402614"/>
                <a:gd name="connsiteX66" fmla="*/ 2851296 w 5378623"/>
                <a:gd name="connsiteY66" fmla="*/ 398256 h 6402614"/>
                <a:gd name="connsiteX67" fmla="*/ 2573611 w 5378623"/>
                <a:gd name="connsiteY67" fmla="*/ 336717 h 6402614"/>
                <a:gd name="connsiteX68" fmla="*/ 2014208 w 5378623"/>
                <a:gd name="connsiteY68" fmla="*/ 276896 h 6402614"/>
                <a:gd name="connsiteX69" fmla="*/ 1457097 w 5378623"/>
                <a:gd name="connsiteY69" fmla="*/ 322828 h 6402614"/>
                <a:gd name="connsiteX70" fmla="*/ 914684 w 5378623"/>
                <a:gd name="connsiteY70" fmla="*/ 486648 h 6402614"/>
                <a:gd name="connsiteX71" fmla="*/ 848661 w 5378623"/>
                <a:gd name="connsiteY71" fmla="*/ 515093 h 6402614"/>
                <a:gd name="connsiteX72" fmla="*/ 782834 w 5378623"/>
                <a:gd name="connsiteY72" fmla="*/ 544519 h 6402614"/>
                <a:gd name="connsiteX73" fmla="*/ 717715 w 5378623"/>
                <a:gd name="connsiteY73" fmla="*/ 575988 h 6402614"/>
                <a:gd name="connsiteX74" fmla="*/ 653112 w 5378623"/>
                <a:gd name="connsiteY74" fmla="*/ 608523 h 6402614"/>
                <a:gd name="connsiteX75" fmla="*/ 406671 w 5378623"/>
                <a:gd name="connsiteY75" fmla="*/ 756246 h 6402614"/>
                <a:gd name="connsiteX76" fmla="*/ 191033 w 5378623"/>
                <a:gd name="connsiteY76" fmla="*/ 942131 h 6402614"/>
                <a:gd name="connsiteX77" fmla="*/ 143339 w 5378623"/>
                <a:gd name="connsiteY77" fmla="*/ 996006 h 6402614"/>
                <a:gd name="connsiteX78" fmla="*/ 98848 w 5378623"/>
                <a:gd name="connsiteY78" fmla="*/ 1053288 h 6402614"/>
                <a:gd name="connsiteX79" fmla="*/ 56083 w 5378623"/>
                <a:gd name="connsiteY79" fmla="*/ 1112657 h 6402614"/>
                <a:gd name="connsiteX80" fmla="*/ 14889 w 5378623"/>
                <a:gd name="connsiteY80" fmla="*/ 1173837 h 6402614"/>
                <a:gd name="connsiteX81" fmla="*/ 0 w 5378623"/>
                <a:gd name="connsiteY81" fmla="*/ 1198088 h 6402614"/>
                <a:gd name="connsiteX82" fmla="*/ 0 w 5378623"/>
                <a:gd name="connsiteY82" fmla="*/ 888809 h 6402614"/>
                <a:gd name="connsiteX83" fmla="*/ 88781 w 5378623"/>
                <a:gd name="connsiteY83" fmla="*/ 802825 h 6402614"/>
                <a:gd name="connsiteX84" fmla="*/ 2220349 w 5378623"/>
                <a:gd name="connsiteY84" fmla="*/ 67 h 640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378623" h="6402614">
                  <a:moveTo>
                    <a:pt x="2220349" y="67"/>
                  </a:moveTo>
                  <a:cubicBezTo>
                    <a:pt x="2484151" y="1784"/>
                    <a:pt x="2751801" y="36820"/>
                    <a:pt x="3018161" y="108191"/>
                  </a:cubicBezTo>
                  <a:cubicBezTo>
                    <a:pt x="4722867" y="564965"/>
                    <a:pt x="5729192" y="2337049"/>
                    <a:pt x="5265831" y="4066338"/>
                  </a:cubicBezTo>
                  <a:cubicBezTo>
                    <a:pt x="4947269" y="5255224"/>
                    <a:pt x="4017004" y="6114300"/>
                    <a:pt x="2912752" y="6386691"/>
                  </a:cubicBezTo>
                  <a:lnTo>
                    <a:pt x="2840648" y="6402614"/>
                  </a:lnTo>
                  <a:lnTo>
                    <a:pt x="1474249" y="6402614"/>
                  </a:lnTo>
                  <a:lnTo>
                    <a:pt x="1340218" y="6370360"/>
                  </a:lnTo>
                  <a:cubicBezTo>
                    <a:pt x="914042" y="6256167"/>
                    <a:pt x="531514" y="6059766"/>
                    <a:pt x="204687" y="5802379"/>
                  </a:cubicBezTo>
                  <a:lnTo>
                    <a:pt x="0" y="5624181"/>
                  </a:lnTo>
                  <a:lnTo>
                    <a:pt x="0" y="5197118"/>
                  </a:lnTo>
                  <a:lnTo>
                    <a:pt x="120950" y="5327736"/>
                  </a:lnTo>
                  <a:cubicBezTo>
                    <a:pt x="253827" y="5458395"/>
                    <a:pt x="397634" y="5575985"/>
                    <a:pt x="553277" y="5674143"/>
                  </a:cubicBezTo>
                  <a:cubicBezTo>
                    <a:pt x="708978" y="5772084"/>
                    <a:pt x="875421" y="5851690"/>
                    <a:pt x="1048951" y="5913372"/>
                  </a:cubicBezTo>
                  <a:cubicBezTo>
                    <a:pt x="1070860" y="5920750"/>
                    <a:pt x="1092382" y="5928719"/>
                    <a:pt x="1114406" y="5935664"/>
                  </a:cubicBezTo>
                  <a:lnTo>
                    <a:pt x="1180375" y="5956470"/>
                  </a:lnTo>
                  <a:lnTo>
                    <a:pt x="1247107" y="5975278"/>
                  </a:lnTo>
                  <a:cubicBezTo>
                    <a:pt x="1269462" y="5981848"/>
                    <a:pt x="1291029" y="5986236"/>
                    <a:pt x="1313053" y="5991905"/>
                  </a:cubicBezTo>
                  <a:cubicBezTo>
                    <a:pt x="1400808" y="6012869"/>
                    <a:pt x="1489584" y="6027036"/>
                    <a:pt x="1578771" y="6035400"/>
                  </a:cubicBezTo>
                  <a:cubicBezTo>
                    <a:pt x="1757312" y="6051941"/>
                    <a:pt x="1937844" y="6040152"/>
                    <a:pt x="2116969" y="6005033"/>
                  </a:cubicBezTo>
                  <a:cubicBezTo>
                    <a:pt x="2296104" y="5969454"/>
                    <a:pt x="2473717" y="5910978"/>
                    <a:pt x="2648341" y="5837212"/>
                  </a:cubicBezTo>
                  <a:cubicBezTo>
                    <a:pt x="2823148" y="5763610"/>
                    <a:pt x="2995347" y="5675863"/>
                    <a:pt x="3166862" y="5582136"/>
                  </a:cubicBezTo>
                  <a:cubicBezTo>
                    <a:pt x="3209843" y="5558645"/>
                    <a:pt x="3252667" y="5534880"/>
                    <a:pt x="3295551" y="5510900"/>
                  </a:cubicBezTo>
                  <a:lnTo>
                    <a:pt x="3426292" y="5437546"/>
                  </a:lnTo>
                  <a:cubicBezTo>
                    <a:pt x="3515217" y="5388460"/>
                    <a:pt x="3604599" y="5341930"/>
                    <a:pt x="3693498" y="5296779"/>
                  </a:cubicBezTo>
                  <a:lnTo>
                    <a:pt x="3957511" y="5162806"/>
                  </a:lnTo>
                  <a:cubicBezTo>
                    <a:pt x="4044259" y="5118005"/>
                    <a:pt x="4129592" y="5072941"/>
                    <a:pt x="4212170" y="5024936"/>
                  </a:cubicBezTo>
                  <a:cubicBezTo>
                    <a:pt x="4294563" y="4976766"/>
                    <a:pt x="4374532" y="4926554"/>
                    <a:pt x="4449651" y="4870986"/>
                  </a:cubicBezTo>
                  <a:cubicBezTo>
                    <a:pt x="4524973" y="4815937"/>
                    <a:pt x="4596075" y="4756163"/>
                    <a:pt x="4659728" y="4689640"/>
                  </a:cubicBezTo>
                  <a:cubicBezTo>
                    <a:pt x="4723566" y="4623283"/>
                    <a:pt x="4780828" y="4550758"/>
                    <a:pt x="4830457" y="4472596"/>
                  </a:cubicBezTo>
                  <a:cubicBezTo>
                    <a:pt x="4880087" y="4394434"/>
                    <a:pt x="4921716" y="4310302"/>
                    <a:pt x="4955705" y="4222268"/>
                  </a:cubicBezTo>
                  <a:lnTo>
                    <a:pt x="4968352" y="4189141"/>
                  </a:lnTo>
                  <a:lnTo>
                    <a:pt x="4979564" y="4155400"/>
                  </a:lnTo>
                  <a:lnTo>
                    <a:pt x="4990913" y="4121577"/>
                  </a:lnTo>
                  <a:cubicBezTo>
                    <a:pt x="4994441" y="4110119"/>
                    <a:pt x="4997522" y="4098194"/>
                    <a:pt x="5000865" y="4086570"/>
                  </a:cubicBezTo>
                  <a:lnTo>
                    <a:pt x="5020612" y="4016281"/>
                  </a:lnTo>
                  <a:lnTo>
                    <a:pt x="5030486" y="3981137"/>
                  </a:lnTo>
                  <a:lnTo>
                    <a:pt x="5035423" y="3963565"/>
                  </a:lnTo>
                  <a:lnTo>
                    <a:pt x="5039507" y="3945765"/>
                  </a:lnTo>
                  <a:cubicBezTo>
                    <a:pt x="5050088" y="3898175"/>
                    <a:pt x="5061308" y="3850756"/>
                    <a:pt x="5071597" y="3802972"/>
                  </a:cubicBezTo>
                  <a:lnTo>
                    <a:pt x="5096108" y="3658610"/>
                  </a:lnTo>
                  <a:cubicBezTo>
                    <a:pt x="5102684" y="3610180"/>
                    <a:pt x="5107604" y="3561536"/>
                    <a:pt x="5113299" y="3512985"/>
                  </a:cubicBezTo>
                  <a:lnTo>
                    <a:pt x="5115328" y="3494749"/>
                  </a:lnTo>
                  <a:lnTo>
                    <a:pt x="5116446" y="3476502"/>
                  </a:lnTo>
                  <a:lnTo>
                    <a:pt x="5118711" y="3439898"/>
                  </a:lnTo>
                  <a:lnTo>
                    <a:pt x="5123270" y="3366583"/>
                  </a:lnTo>
                  <a:cubicBezTo>
                    <a:pt x="5126606" y="3268829"/>
                    <a:pt x="5127431" y="3170634"/>
                    <a:pt x="5121172" y="3072860"/>
                  </a:cubicBezTo>
                  <a:lnTo>
                    <a:pt x="5119473" y="3036121"/>
                  </a:lnTo>
                  <a:cubicBezTo>
                    <a:pt x="5118968" y="3023930"/>
                    <a:pt x="5117310" y="3011778"/>
                    <a:pt x="5116244" y="2999552"/>
                  </a:cubicBezTo>
                  <a:lnTo>
                    <a:pt x="5109221" y="2926379"/>
                  </a:lnTo>
                  <a:cubicBezTo>
                    <a:pt x="5105544" y="2877404"/>
                    <a:pt x="5096760" y="2829145"/>
                    <a:pt x="5089643" y="2780639"/>
                  </a:cubicBezTo>
                  <a:lnTo>
                    <a:pt x="5084078" y="2744255"/>
                  </a:lnTo>
                  <a:cubicBezTo>
                    <a:pt x="5082420" y="2732104"/>
                    <a:pt x="5080412" y="2719974"/>
                    <a:pt x="5077785" y="2708026"/>
                  </a:cubicBezTo>
                  <a:lnTo>
                    <a:pt x="5063128" y="2636053"/>
                  </a:lnTo>
                  <a:cubicBezTo>
                    <a:pt x="5057902" y="2612048"/>
                    <a:pt x="5053511" y="2587920"/>
                    <a:pt x="5047530" y="2564176"/>
                  </a:cubicBezTo>
                  <a:lnTo>
                    <a:pt x="5028967" y="2493127"/>
                  </a:lnTo>
                  <a:cubicBezTo>
                    <a:pt x="4979424" y="2303537"/>
                    <a:pt x="4909775" y="2119458"/>
                    <a:pt x="4822623" y="1944830"/>
                  </a:cubicBezTo>
                  <a:cubicBezTo>
                    <a:pt x="4648947" y="1594931"/>
                    <a:pt x="4401749" y="1285261"/>
                    <a:pt x="4108183" y="1038170"/>
                  </a:cubicBezTo>
                  <a:cubicBezTo>
                    <a:pt x="3961444" y="914460"/>
                    <a:pt x="3803854" y="805232"/>
                    <a:pt x="3638213" y="712395"/>
                  </a:cubicBezTo>
                  <a:lnTo>
                    <a:pt x="3575480" y="678662"/>
                  </a:lnTo>
                  <a:cubicBezTo>
                    <a:pt x="3554450" y="667578"/>
                    <a:pt x="3534194" y="655311"/>
                    <a:pt x="3512574" y="645577"/>
                  </a:cubicBezTo>
                  <a:lnTo>
                    <a:pt x="3448603" y="614757"/>
                  </a:lnTo>
                  <a:lnTo>
                    <a:pt x="3416617" y="599347"/>
                  </a:lnTo>
                  <a:cubicBezTo>
                    <a:pt x="3406000" y="594185"/>
                    <a:pt x="3395413" y="588913"/>
                    <a:pt x="3384352" y="584559"/>
                  </a:cubicBezTo>
                  <a:cubicBezTo>
                    <a:pt x="3340850" y="566062"/>
                    <a:pt x="3297707" y="547083"/>
                    <a:pt x="3254088" y="529021"/>
                  </a:cubicBezTo>
                  <a:cubicBezTo>
                    <a:pt x="3209736" y="512847"/>
                    <a:pt x="3165607" y="496270"/>
                    <a:pt x="3121640" y="479505"/>
                  </a:cubicBezTo>
                  <a:lnTo>
                    <a:pt x="2987193" y="436176"/>
                  </a:lnTo>
                  <a:cubicBezTo>
                    <a:pt x="2942116" y="422708"/>
                    <a:pt x="2896575" y="410968"/>
                    <a:pt x="2851296" y="398256"/>
                  </a:cubicBezTo>
                  <a:cubicBezTo>
                    <a:pt x="2759507" y="375285"/>
                    <a:pt x="2666373" y="353923"/>
                    <a:pt x="2573611" y="336717"/>
                  </a:cubicBezTo>
                  <a:cubicBezTo>
                    <a:pt x="2387776" y="301762"/>
                    <a:pt x="2200839" y="280304"/>
                    <a:pt x="2014208" y="276896"/>
                  </a:cubicBezTo>
                  <a:cubicBezTo>
                    <a:pt x="1827605" y="273381"/>
                    <a:pt x="1641223" y="288238"/>
                    <a:pt x="1457097" y="322828"/>
                  </a:cubicBezTo>
                  <a:cubicBezTo>
                    <a:pt x="1272912" y="357634"/>
                    <a:pt x="1091595" y="413727"/>
                    <a:pt x="914684" y="486648"/>
                  </a:cubicBezTo>
                  <a:lnTo>
                    <a:pt x="848661" y="515093"/>
                  </a:lnTo>
                  <a:cubicBezTo>
                    <a:pt x="826573" y="524592"/>
                    <a:pt x="804281" y="533573"/>
                    <a:pt x="782834" y="544519"/>
                  </a:cubicBezTo>
                  <a:lnTo>
                    <a:pt x="717715" y="575988"/>
                  </a:lnTo>
                  <a:cubicBezTo>
                    <a:pt x="696005" y="586632"/>
                    <a:pt x="673986" y="596729"/>
                    <a:pt x="653112" y="608523"/>
                  </a:cubicBezTo>
                  <a:cubicBezTo>
                    <a:pt x="568070" y="653782"/>
                    <a:pt x="483901" y="700897"/>
                    <a:pt x="406671" y="756246"/>
                  </a:cubicBezTo>
                  <a:cubicBezTo>
                    <a:pt x="327441" y="809669"/>
                    <a:pt x="256836" y="872706"/>
                    <a:pt x="191033" y="942131"/>
                  </a:cubicBezTo>
                  <a:cubicBezTo>
                    <a:pt x="175048" y="959988"/>
                    <a:pt x="159064" y="977846"/>
                    <a:pt x="143339" y="996006"/>
                  </a:cubicBezTo>
                  <a:lnTo>
                    <a:pt x="98848" y="1053288"/>
                  </a:lnTo>
                  <a:cubicBezTo>
                    <a:pt x="83542" y="1072023"/>
                    <a:pt x="70312" y="1092822"/>
                    <a:pt x="56083" y="1112657"/>
                  </a:cubicBezTo>
                  <a:cubicBezTo>
                    <a:pt x="42010" y="1132765"/>
                    <a:pt x="27965" y="1152765"/>
                    <a:pt x="14889" y="1173837"/>
                  </a:cubicBezTo>
                  <a:lnTo>
                    <a:pt x="0" y="1198088"/>
                  </a:lnTo>
                  <a:lnTo>
                    <a:pt x="0" y="888809"/>
                  </a:lnTo>
                  <a:lnTo>
                    <a:pt x="88781" y="802825"/>
                  </a:lnTo>
                  <a:cubicBezTo>
                    <a:pt x="672175" y="289643"/>
                    <a:pt x="1428944" y="-5083"/>
                    <a:pt x="2220349" y="6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3" name="Oval 2">
            <a:extLst>
              <a:ext uri="{FF2B5EF4-FFF2-40B4-BE49-F238E27FC236}">
                <a16:creationId xmlns:a16="http://schemas.microsoft.com/office/drawing/2014/main" id="{9F363405-CEDD-4702-99A5-36A819EFA3BC}"/>
              </a:ext>
            </a:extLst>
          </p:cNvPr>
          <p:cNvSpPr/>
          <p:nvPr/>
        </p:nvSpPr>
        <p:spPr>
          <a:xfrm>
            <a:off x="6096000" y="727612"/>
            <a:ext cx="990600" cy="5364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97059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3" name="Oval 2">
            <a:extLst>
              <a:ext uri="{FF2B5EF4-FFF2-40B4-BE49-F238E27FC236}">
                <a16:creationId xmlns:a16="http://schemas.microsoft.com/office/drawing/2014/main" id="{06B45A56-DEB3-47D3-8FD0-CB39D3E2C1D8}"/>
              </a:ext>
            </a:extLst>
          </p:cNvPr>
          <p:cNvSpPr/>
          <p:nvPr/>
        </p:nvSpPr>
        <p:spPr>
          <a:xfrm>
            <a:off x="7101840" y="727612"/>
            <a:ext cx="990600" cy="5364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97487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3" name="Oval 2">
            <a:extLst>
              <a:ext uri="{FF2B5EF4-FFF2-40B4-BE49-F238E27FC236}">
                <a16:creationId xmlns:a16="http://schemas.microsoft.com/office/drawing/2014/main" id="{4FB82D1B-7861-438C-BAB6-07CCF8ACEAC5}"/>
              </a:ext>
            </a:extLst>
          </p:cNvPr>
          <p:cNvSpPr/>
          <p:nvPr/>
        </p:nvSpPr>
        <p:spPr>
          <a:xfrm>
            <a:off x="8199120" y="727612"/>
            <a:ext cx="990600" cy="5364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12465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3" name="Oval 2">
            <a:extLst>
              <a:ext uri="{FF2B5EF4-FFF2-40B4-BE49-F238E27FC236}">
                <a16:creationId xmlns:a16="http://schemas.microsoft.com/office/drawing/2014/main" id="{508F330D-0A81-4E44-A8DB-9EDF062B6CDD}"/>
              </a:ext>
            </a:extLst>
          </p:cNvPr>
          <p:cNvSpPr/>
          <p:nvPr/>
        </p:nvSpPr>
        <p:spPr>
          <a:xfrm>
            <a:off x="9319260" y="727612"/>
            <a:ext cx="990600" cy="5364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1011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3" name="Oval 2">
            <a:extLst>
              <a:ext uri="{FF2B5EF4-FFF2-40B4-BE49-F238E27FC236}">
                <a16:creationId xmlns:a16="http://schemas.microsoft.com/office/drawing/2014/main" id="{65C2598A-62F2-49F2-B4F8-B9DD87C5F46C}"/>
              </a:ext>
            </a:extLst>
          </p:cNvPr>
          <p:cNvSpPr/>
          <p:nvPr/>
        </p:nvSpPr>
        <p:spPr>
          <a:xfrm>
            <a:off x="10359390" y="727612"/>
            <a:ext cx="990600" cy="536457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77819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D2F6-40CC-47D9-B8A9-9F054E5CDE08}"/>
              </a:ext>
            </a:extLst>
          </p:cNvPr>
          <p:cNvSpPr>
            <a:spLocks noGrp="1"/>
          </p:cNvSpPr>
          <p:nvPr>
            <p:ph type="title"/>
          </p:nvPr>
        </p:nvSpPr>
        <p:spPr>
          <a:xfrm>
            <a:off x="804672" y="3121701"/>
            <a:ext cx="3476488" cy="1786515"/>
          </a:xfrm>
        </p:spPr>
        <p:txBody>
          <a:bodyPr vert="horz" lIns="91440" tIns="45720" rIns="91440" bIns="45720" rtlCol="0" anchor="t">
            <a:normAutofit/>
          </a:bodyPr>
          <a:lstStyle/>
          <a:p>
            <a:r>
              <a:rPr lang="en-US" sz="4000" b="1" kern="1200">
                <a:solidFill>
                  <a:schemeClr val="tx2"/>
                </a:solidFill>
                <a:effectLst/>
                <a:latin typeface="+mj-lt"/>
                <a:ea typeface="+mj-ea"/>
                <a:cs typeface="+mj-cs"/>
              </a:rPr>
              <a:t>Treating Risk throughout the Continuum </a:t>
            </a:r>
            <a:endParaRPr lang="en-US" sz="4000" kern="1200">
              <a:solidFill>
                <a:schemeClr val="tx2"/>
              </a:solidFill>
              <a:latin typeface="+mj-lt"/>
              <a:ea typeface="+mj-ea"/>
              <a:cs typeface="+mj-cs"/>
            </a:endParaRPr>
          </a:p>
        </p:txBody>
      </p:sp>
      <p:pic>
        <p:nvPicPr>
          <p:cNvPr id="4" name="Content Placeholder 3">
            <a:extLst>
              <a:ext uri="{FF2B5EF4-FFF2-40B4-BE49-F238E27FC236}">
                <a16:creationId xmlns:a16="http://schemas.microsoft.com/office/drawing/2014/main" id="{0A62A264-EAC3-4018-B233-57BA3BF5FA71}"/>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900739" y="1117173"/>
            <a:ext cx="5507803" cy="4620778"/>
          </a:xfrm>
          <a:custGeom>
            <a:avLst/>
            <a:gdLst/>
            <a:ahLst/>
            <a:cxnLst/>
            <a:rect l="l" t="t" r="r" b="b"/>
            <a:pathLst>
              <a:path w="5017317" h="5380277">
                <a:moveTo>
                  <a:pt x="0" y="0"/>
                </a:moveTo>
                <a:lnTo>
                  <a:pt x="5017317" y="0"/>
                </a:lnTo>
                <a:lnTo>
                  <a:pt x="5017317" y="5380277"/>
                </a:lnTo>
                <a:lnTo>
                  <a:pt x="0" y="5380277"/>
                </a:lnTo>
                <a:close/>
              </a:path>
            </a:pathLst>
          </a:custGeom>
        </p:spPr>
      </p:pic>
      <p:sp>
        <p:nvSpPr>
          <p:cNvPr id="19" name="Arrow: Up 18">
            <a:extLst>
              <a:ext uri="{FF2B5EF4-FFF2-40B4-BE49-F238E27FC236}">
                <a16:creationId xmlns:a16="http://schemas.microsoft.com/office/drawing/2014/main" id="{F5BB2EF3-CE45-40F1-AA0D-E26D3DE84F27}"/>
              </a:ext>
            </a:extLst>
          </p:cNvPr>
          <p:cNvSpPr/>
          <p:nvPr/>
        </p:nvSpPr>
        <p:spPr>
          <a:xfrm rot="8539018">
            <a:off x="8790420" y="899535"/>
            <a:ext cx="736909" cy="1494562"/>
          </a:xfrm>
          <a:prstGeom prst="upArrow">
            <a:avLst/>
          </a:prstGeom>
          <a:gradFill>
            <a:gsLst>
              <a:gs pos="0">
                <a:srgbClr val="00B050"/>
              </a:gs>
              <a:gs pos="50000">
                <a:srgbClr val="FFFF00"/>
              </a:gs>
              <a:gs pos="100000">
                <a:srgbClr val="C00000"/>
              </a:gs>
            </a:gsLst>
            <a:lin ang="5400000" scaled="1"/>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06721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5A106-B75B-4D92-B943-B5BB791B7F5E}"/>
              </a:ext>
            </a:extLst>
          </p:cNvPr>
          <p:cNvSpPr>
            <a:spLocks noGrp="1"/>
          </p:cNvSpPr>
          <p:nvPr>
            <p:ph type="title"/>
          </p:nvPr>
        </p:nvSpPr>
        <p:spPr>
          <a:xfrm>
            <a:off x="841247" y="581891"/>
            <a:ext cx="3771009" cy="3740727"/>
          </a:xfrm>
        </p:spPr>
        <p:txBody>
          <a:bodyPr vert="horz" lIns="91440" tIns="45720" rIns="91440" bIns="45720" rtlCol="0" anchor="b">
            <a:normAutofit/>
          </a:bodyPr>
          <a:lstStyle/>
          <a:p>
            <a:r>
              <a:rPr lang="en-US" sz="5400" b="1" kern="1200" dirty="0">
                <a:solidFill>
                  <a:schemeClr val="tx1"/>
                </a:solidFill>
                <a:effectLst/>
                <a:latin typeface="+mj-lt"/>
                <a:ea typeface="+mj-ea"/>
                <a:cs typeface="+mj-cs"/>
              </a:rPr>
              <a:t>Methods for Selecting Risk Treatment</a:t>
            </a:r>
            <a:endParaRPr lang="en-US" sz="5400" kern="1200" dirty="0">
              <a:solidFill>
                <a:schemeClr val="tx1"/>
              </a:solidFill>
              <a:latin typeface="+mj-lt"/>
              <a:ea typeface="+mj-ea"/>
              <a:cs typeface="+mj-cs"/>
            </a:endParaRPr>
          </a:p>
        </p:txBody>
      </p:sp>
      <p:sp>
        <p:nvSpPr>
          <p:cNvPr id="9" name="Rectangle 8">
            <a:extLst>
              <a:ext uri="{FF2B5EF4-FFF2-40B4-BE49-F238E27FC236}">
                <a16:creationId xmlns:a16="http://schemas.microsoft.com/office/drawing/2014/main" id="{5C9DABB9-E0C0-430B-8E47-BDC0F4E110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706BC798-7400-46CD-B3A4-120FEB45C45A}"/>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4972050" y="228600"/>
            <a:ext cx="6800849" cy="6381750"/>
          </a:xfrm>
          <a:prstGeom prst="rect">
            <a:avLst/>
          </a:prstGeom>
          <a:noFill/>
        </p:spPr>
      </p:pic>
      <p:sp>
        <p:nvSpPr>
          <p:cNvPr id="7" name="TextBox 6">
            <a:extLst>
              <a:ext uri="{FF2B5EF4-FFF2-40B4-BE49-F238E27FC236}">
                <a16:creationId xmlns:a16="http://schemas.microsoft.com/office/drawing/2014/main" id="{38D6EFE1-E5C8-4103-97BD-D9CA5B8314D7}"/>
              </a:ext>
            </a:extLst>
          </p:cNvPr>
          <p:cNvSpPr txBox="1"/>
          <p:nvPr/>
        </p:nvSpPr>
        <p:spPr>
          <a:xfrm>
            <a:off x="533401" y="5154840"/>
            <a:ext cx="4078855" cy="1121269"/>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Figure 10.10, Risk Management Process and Risk Treatment Techniques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0452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143B-4790-4328-9700-EAD2C01B258B}"/>
              </a:ext>
            </a:extLst>
          </p:cNvPr>
          <p:cNvSpPr>
            <a:spLocks noGrp="1"/>
          </p:cNvSpPr>
          <p:nvPr>
            <p:ph type="title"/>
          </p:nvPr>
        </p:nvSpPr>
        <p:spPr>
          <a:xfrm>
            <a:off x="838200" y="117475"/>
            <a:ext cx="10515600" cy="930275"/>
          </a:xfrm>
        </p:spPr>
        <p:txBody>
          <a:bodyPr/>
          <a:lstStyle/>
          <a:p>
            <a:r>
              <a:rPr lang="en-US" sz="4400" b="1" kern="1200" dirty="0">
                <a:solidFill>
                  <a:schemeClr val="tx1"/>
                </a:solidFill>
                <a:effectLst/>
                <a:latin typeface="+mj-lt"/>
                <a:ea typeface="+mj-ea"/>
                <a:cs typeface="+mj-cs"/>
              </a:rPr>
              <a:t>Methods for Selecting Risk Treatment</a:t>
            </a:r>
            <a:endParaRPr lang="en-US" dirty="0"/>
          </a:p>
        </p:txBody>
      </p:sp>
      <p:sp>
        <p:nvSpPr>
          <p:cNvPr id="5" name="TextBox 4">
            <a:extLst>
              <a:ext uri="{FF2B5EF4-FFF2-40B4-BE49-F238E27FC236}">
                <a16:creationId xmlns:a16="http://schemas.microsoft.com/office/drawing/2014/main" id="{C9C227A9-6889-4399-BAFE-068467646E45}"/>
              </a:ext>
            </a:extLst>
          </p:cNvPr>
          <p:cNvSpPr txBox="1"/>
          <p:nvPr/>
        </p:nvSpPr>
        <p:spPr>
          <a:xfrm>
            <a:off x="3429000" y="5925604"/>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Table 10.1, Risk Treatment Selection Methods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4B596BBE-03B4-43C8-A4B7-A4947C6F47E3}"/>
              </a:ext>
            </a:extLst>
          </p:cNvPr>
          <p:cNvPicPr>
            <a:picLocks noChangeAspect="1"/>
          </p:cNvPicPr>
          <p:nvPr/>
        </p:nvPicPr>
        <p:blipFill>
          <a:blip r:embed="rId3"/>
          <a:stretch>
            <a:fillRect/>
          </a:stretch>
        </p:blipFill>
        <p:spPr>
          <a:xfrm>
            <a:off x="2411159" y="990601"/>
            <a:ext cx="7323392" cy="5035470"/>
          </a:xfrm>
          <a:prstGeom prst="rect">
            <a:avLst/>
          </a:prstGeom>
        </p:spPr>
      </p:pic>
    </p:spTree>
    <p:extLst>
      <p:ext uri="{BB962C8B-B14F-4D97-AF65-F5344CB8AC3E}">
        <p14:creationId xmlns:p14="http://schemas.microsoft.com/office/powerpoint/2010/main" val="38578077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9143B-4790-4328-9700-EAD2C01B258B}"/>
              </a:ext>
            </a:extLst>
          </p:cNvPr>
          <p:cNvSpPr>
            <a:spLocks noGrp="1"/>
          </p:cNvSpPr>
          <p:nvPr>
            <p:ph type="title"/>
          </p:nvPr>
        </p:nvSpPr>
        <p:spPr>
          <a:xfrm>
            <a:off x="838200" y="117475"/>
            <a:ext cx="10515600" cy="930275"/>
          </a:xfrm>
        </p:spPr>
        <p:txBody>
          <a:bodyPr/>
          <a:lstStyle/>
          <a:p>
            <a:r>
              <a:rPr lang="en-US" sz="4400" b="1" kern="1200" dirty="0">
                <a:solidFill>
                  <a:schemeClr val="tx1"/>
                </a:solidFill>
                <a:effectLst/>
                <a:latin typeface="+mj-lt"/>
                <a:ea typeface="+mj-ea"/>
                <a:cs typeface="+mj-cs"/>
              </a:rPr>
              <a:t>Methods for Selecting Risk Treatment</a:t>
            </a:r>
            <a:endParaRPr lang="en-US" dirty="0"/>
          </a:p>
        </p:txBody>
      </p:sp>
      <p:sp>
        <p:nvSpPr>
          <p:cNvPr id="5" name="TextBox 4">
            <a:extLst>
              <a:ext uri="{FF2B5EF4-FFF2-40B4-BE49-F238E27FC236}">
                <a16:creationId xmlns:a16="http://schemas.microsoft.com/office/drawing/2014/main" id="{C9C227A9-6889-4399-BAFE-068467646E45}"/>
              </a:ext>
            </a:extLst>
          </p:cNvPr>
          <p:cNvSpPr txBox="1"/>
          <p:nvPr/>
        </p:nvSpPr>
        <p:spPr>
          <a:xfrm>
            <a:off x="3429000" y="5925604"/>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Table 10.1, Risk Treatment Selection Methods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D23BAB9D-E941-4259-8A4B-260A072E9319}"/>
              </a:ext>
            </a:extLst>
          </p:cNvPr>
          <p:cNvPicPr>
            <a:picLocks noChangeAspect="1"/>
          </p:cNvPicPr>
          <p:nvPr/>
        </p:nvPicPr>
        <p:blipFill>
          <a:blip r:embed="rId3"/>
          <a:stretch>
            <a:fillRect/>
          </a:stretch>
        </p:blipFill>
        <p:spPr>
          <a:xfrm>
            <a:off x="2728912" y="971550"/>
            <a:ext cx="6734175" cy="4914900"/>
          </a:xfrm>
          <a:prstGeom prst="rect">
            <a:avLst/>
          </a:prstGeom>
        </p:spPr>
      </p:pic>
    </p:spTree>
    <p:extLst>
      <p:ext uri="{BB962C8B-B14F-4D97-AF65-F5344CB8AC3E}">
        <p14:creationId xmlns:p14="http://schemas.microsoft.com/office/powerpoint/2010/main" val="200963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4C650-E9FF-4AE4-B39C-D38DE397A5C8}"/>
              </a:ext>
            </a:extLst>
          </p:cNvPr>
          <p:cNvSpPr>
            <a:spLocks noGrp="1"/>
          </p:cNvSpPr>
          <p:nvPr>
            <p:ph type="title"/>
          </p:nvPr>
        </p:nvSpPr>
        <p:spPr>
          <a:xfrm>
            <a:off x="650449" y="4559523"/>
            <a:ext cx="10901471" cy="1236440"/>
          </a:xfrm>
          <a:noFill/>
        </p:spPr>
        <p:txBody>
          <a:bodyPr vert="horz" lIns="91440" tIns="45720" rIns="91440" bIns="45720" rtlCol="0" anchor="b">
            <a:normAutofit/>
          </a:bodyPr>
          <a:lstStyle/>
          <a:p>
            <a:pPr algn="ctr"/>
            <a:r>
              <a:rPr lang="en-US" sz="6600" b="1">
                <a:effectLst/>
              </a:rPr>
              <a:t>Treating and Controlling Risk</a:t>
            </a:r>
            <a:endParaRPr lang="en-US" sz="6600"/>
          </a:p>
        </p:txBody>
      </p:sp>
      <p:pic>
        <p:nvPicPr>
          <p:cNvPr id="4" name="Picture 3">
            <a:extLst>
              <a:ext uri="{FF2B5EF4-FFF2-40B4-BE49-F238E27FC236}">
                <a16:creationId xmlns:a16="http://schemas.microsoft.com/office/drawing/2014/main" id="{4608FC8E-7EC4-40E6-834D-262F5390FAE5}"/>
              </a:ext>
            </a:extLst>
          </p:cNvPr>
          <p:cNvPicPr/>
          <p:nvPr/>
        </p:nvPicPr>
        <p:blipFill rotWithShape="1">
          <a:blip r:embed="rId3">
            <a:extLst>
              <a:ext uri="{28A0092B-C50C-407E-A947-70E740481C1C}">
                <a14:useLocalDpi xmlns:a14="http://schemas.microsoft.com/office/drawing/2010/main" val="0"/>
              </a:ext>
            </a:extLst>
          </a:blip>
          <a:srcRect r="-2" b="3890"/>
          <a:stretch/>
        </p:blipFill>
        <p:spPr bwMode="auto">
          <a:xfrm>
            <a:off x="20" y="1"/>
            <a:ext cx="12191979" cy="4239482"/>
          </a:xfrm>
          <a:prstGeom prst="rect">
            <a:avLst/>
          </a:prstGeom>
          <a:noFill/>
        </p:spPr>
      </p:pic>
    </p:spTree>
    <p:extLst>
      <p:ext uri="{BB962C8B-B14F-4D97-AF65-F5344CB8AC3E}">
        <p14:creationId xmlns:p14="http://schemas.microsoft.com/office/powerpoint/2010/main" val="35709253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C1BA-48C8-4806-81FC-5B06989C5648}"/>
              </a:ext>
            </a:extLst>
          </p:cNvPr>
          <p:cNvSpPr>
            <a:spLocks noGrp="1"/>
          </p:cNvSpPr>
          <p:nvPr>
            <p:ph type="title"/>
          </p:nvPr>
        </p:nvSpPr>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Summary</a:t>
            </a:r>
            <a:endParaRPr lang="en-US" dirty="0"/>
          </a:p>
        </p:txBody>
      </p:sp>
      <p:graphicFrame>
        <p:nvGraphicFramePr>
          <p:cNvPr id="4" name="Content Placeholder 3">
            <a:extLst>
              <a:ext uri="{FF2B5EF4-FFF2-40B4-BE49-F238E27FC236}">
                <a16:creationId xmlns:a16="http://schemas.microsoft.com/office/drawing/2014/main" id="{3CBFEF78-8D9D-4CDD-9501-F8CD71A8F5C7}"/>
              </a:ext>
            </a:extLst>
          </p:cNvPr>
          <p:cNvGraphicFramePr>
            <a:graphicFrameLocks noGrp="1"/>
          </p:cNvGraphicFramePr>
          <p:nvPr>
            <p:ph idx="1"/>
            <p:extLst>
              <p:ext uri="{D42A27DB-BD31-4B8C-83A1-F6EECF244321}">
                <p14:modId xmlns:p14="http://schemas.microsoft.com/office/powerpoint/2010/main" val="2390887635"/>
              </p:ext>
            </p:extLst>
          </p:nvPr>
        </p:nvGraphicFramePr>
        <p:xfrm>
          <a:off x="552450" y="1428750"/>
          <a:ext cx="11277600" cy="4748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52043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lstStyle/>
          <a:p>
            <a:r>
              <a:rPr lang="en-US" sz="4400" b="1" dirty="0">
                <a:solidFill>
                  <a:schemeClr val="accent1"/>
                </a:solidFill>
                <a:effectLst/>
              </a:rPr>
              <a:t>Treating and Controlling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1030224" y="1256856"/>
            <a:ext cx="9589008" cy="2483072"/>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1344168" y="3074661"/>
            <a:ext cx="896112" cy="1065435"/>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4505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lstStyle/>
          <a:p>
            <a:r>
              <a:rPr lang="en-US" sz="4400" b="1" dirty="0">
                <a:solidFill>
                  <a:schemeClr val="accent1"/>
                </a:solidFill>
                <a:effectLst/>
              </a:rPr>
              <a:t>Treating and Controlling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1030224" y="1256856"/>
            <a:ext cx="9589008" cy="2483072"/>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2624328" y="3074661"/>
            <a:ext cx="896112" cy="1065435"/>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4595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lstStyle/>
          <a:p>
            <a:r>
              <a:rPr lang="en-US" sz="4400" b="1" dirty="0">
                <a:solidFill>
                  <a:schemeClr val="accent1"/>
                </a:solidFill>
                <a:effectLst/>
              </a:rPr>
              <a:t>Treating and Controlling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1030224" y="1256856"/>
            <a:ext cx="9589008" cy="2483072"/>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4032504" y="3074661"/>
            <a:ext cx="896112" cy="1065435"/>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4845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01103-DE39-4ADC-BF7C-0B3865355262}"/>
              </a:ext>
            </a:extLst>
          </p:cNvPr>
          <p:cNvSpPr>
            <a:spLocks noGrp="1"/>
          </p:cNvSpPr>
          <p:nvPr>
            <p:ph type="title"/>
          </p:nvPr>
        </p:nvSpPr>
        <p:spPr>
          <a:xfrm>
            <a:off x="838200" y="200533"/>
            <a:ext cx="10515600" cy="1056323"/>
          </a:xfrm>
        </p:spPr>
        <p:txBody>
          <a:bodyPr>
            <a:normAutofit/>
          </a:bodyPr>
          <a:lstStyle/>
          <a:p>
            <a:r>
              <a:rPr lang="en-US" sz="4400" b="1" dirty="0">
                <a:solidFill>
                  <a:schemeClr val="accent1"/>
                </a:solidFill>
                <a:effectLst/>
              </a:rPr>
              <a:t>Treating and Controlling Risk - </a:t>
            </a:r>
            <a:r>
              <a:rPr lang="en-US" sz="44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Reduce Risk</a:t>
            </a:r>
            <a:endParaRPr lang="en-US" dirty="0"/>
          </a:p>
        </p:txBody>
      </p:sp>
      <p:pic>
        <p:nvPicPr>
          <p:cNvPr id="4" name="Picture 3">
            <a:extLst>
              <a:ext uri="{FF2B5EF4-FFF2-40B4-BE49-F238E27FC236}">
                <a16:creationId xmlns:a16="http://schemas.microsoft.com/office/drawing/2014/main" id="{873FF390-4C07-4285-AC62-DAC30A1A65C0}"/>
              </a:ext>
            </a:extLst>
          </p:cNvPr>
          <p:cNvPicPr/>
          <p:nvPr/>
        </p:nvPicPr>
        <p:blipFill rotWithShape="1">
          <a:blip r:embed="rId3">
            <a:extLst>
              <a:ext uri="{28A0092B-C50C-407E-A947-70E740481C1C}">
                <a14:useLocalDpi xmlns:a14="http://schemas.microsoft.com/office/drawing/2010/main" val="0"/>
              </a:ext>
            </a:extLst>
          </a:blip>
          <a:srcRect r="-1" b="11108"/>
          <a:stretch/>
        </p:blipFill>
        <p:spPr bwMode="auto">
          <a:xfrm>
            <a:off x="2119883" y="1087450"/>
            <a:ext cx="7235952" cy="1581944"/>
          </a:xfrm>
          <a:prstGeom prst="rect">
            <a:avLst/>
          </a:prstGeom>
          <a:noFill/>
        </p:spPr>
      </p:pic>
      <p:sp>
        <p:nvSpPr>
          <p:cNvPr id="5" name="Arrow: Up 4">
            <a:extLst>
              <a:ext uri="{FF2B5EF4-FFF2-40B4-BE49-F238E27FC236}">
                <a16:creationId xmlns:a16="http://schemas.microsoft.com/office/drawing/2014/main" id="{EDA3231B-A93B-416A-9819-19BF8B7DD618}"/>
              </a:ext>
            </a:extLst>
          </p:cNvPr>
          <p:cNvSpPr/>
          <p:nvPr/>
        </p:nvSpPr>
        <p:spPr>
          <a:xfrm>
            <a:off x="5417819" y="2669394"/>
            <a:ext cx="794765" cy="929013"/>
          </a:xfrm>
          <a:prstGeom prst="upArrow">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D6A2AA-3A4A-4626-90E7-F9497FBF3CF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914650" y="3384702"/>
            <a:ext cx="5640783" cy="28668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15110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TotalTime>
  <Words>6422</Words>
  <Application>Microsoft Office PowerPoint</Application>
  <PresentationFormat>Widescreen</PresentationFormat>
  <Paragraphs>333</Paragraphs>
  <Slides>50</Slides>
  <Notes>50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50</vt:i4>
      </vt:variant>
    </vt:vector>
  </HeadingPairs>
  <TitlesOfParts>
    <vt:vector size="57" baseType="lpstr">
      <vt:lpstr>Arial</vt:lpstr>
      <vt:lpstr>Calibri</vt:lpstr>
      <vt:lpstr>Calibri Light</vt:lpstr>
      <vt:lpstr>Symbol</vt:lpstr>
      <vt:lpstr>Times New Roman</vt:lpstr>
      <vt:lpstr>Office Theme</vt:lpstr>
      <vt:lpstr>1_Office Theme</vt:lpstr>
      <vt:lpstr>Chapter 10 – Treating Risk</vt:lpstr>
      <vt:lpstr>Treating Risk</vt:lpstr>
      <vt:lpstr>Treating Risk</vt:lpstr>
      <vt:lpstr>Treating and Controlling Risk</vt:lpstr>
      <vt:lpstr>Treating and Controlling Risk</vt:lpstr>
      <vt:lpstr>Treating and Controlling Risk</vt:lpstr>
      <vt:lpstr>Treating and Controlling Risk</vt:lpstr>
      <vt:lpstr>Treating and Controlling Risk</vt:lpstr>
      <vt:lpstr>Treating and Controlling Risk - Reduce Risk</vt:lpstr>
      <vt:lpstr>Treating and Controlling Risk - Reduce Risk</vt:lpstr>
      <vt:lpstr>Treating and Controlling Risk - Reduce Risk</vt:lpstr>
      <vt:lpstr>Treating and Controlling Risk - Reduce Risk</vt:lpstr>
      <vt:lpstr>Treating and Controlling Risk - Reduce Risk</vt:lpstr>
      <vt:lpstr>Treating and Controlling Risk - Reduce Risk</vt:lpstr>
      <vt:lpstr>Transfer Risk</vt:lpstr>
      <vt:lpstr>Transfer Risk</vt:lpstr>
      <vt:lpstr>Transfer Risk</vt:lpstr>
      <vt:lpstr>Transfer Risk</vt:lpstr>
      <vt:lpstr>Treating and Controlling Risk</vt:lpstr>
      <vt:lpstr>Treating and Controlling Risk</vt:lpstr>
      <vt:lpstr>Selecting Risk Treatments</vt:lpstr>
      <vt:lpstr>Selecting Risk Treatments</vt:lpstr>
      <vt:lpstr>The Hierarchy of Risk Treatment Strategies</vt:lpstr>
      <vt:lpstr>Design-level Risk Control Strategies</vt:lpstr>
      <vt:lpstr>Design-level Risk Control Strategies</vt:lpstr>
      <vt:lpstr>Design-level Risk Control Strategies</vt:lpstr>
      <vt:lpstr>Design-level Risk Control Strategies</vt:lpstr>
      <vt:lpstr>Design-level Risk Control Strategies</vt:lpstr>
      <vt:lpstr>Design-level Risk Control Strategies</vt:lpstr>
      <vt:lpstr>Design-level Risk Control Strategies</vt:lpstr>
      <vt:lpstr>Design-level Risk Control Strategies</vt:lpstr>
      <vt:lpstr>Design-level Risk Control Strategies</vt:lpstr>
      <vt:lpstr>Design-level Risk Control Strategies</vt:lpstr>
      <vt:lpstr>Selecting Risk Treatments</vt:lpstr>
      <vt:lpstr>Layering Risk Treatments</vt:lpstr>
      <vt:lpstr>Acceptable Risk and ALARP</vt:lpstr>
      <vt:lpstr>Risk Treatment Plans</vt:lpstr>
      <vt:lpstr>Risk Treatment Plans</vt:lpstr>
      <vt:lpstr>The Concept of Residual Risk</vt:lpstr>
      <vt:lpstr>Treating Risk throughout the Continuum </vt:lpstr>
      <vt:lpstr>Treating Risk throughout the Continuum </vt:lpstr>
      <vt:lpstr>Treating Risk throughout the Continuum </vt:lpstr>
      <vt:lpstr>Treating Risk throughout the Continuum </vt:lpstr>
      <vt:lpstr>Treating Risk throughout the Continuum </vt:lpstr>
      <vt:lpstr>Treating Risk throughout the Continuum </vt:lpstr>
      <vt:lpstr>Treating Risk throughout the Continuum </vt:lpstr>
      <vt:lpstr>Methods for Selecting Risk Treatment</vt:lpstr>
      <vt:lpstr>Methods for Selecting Risk Treatment</vt:lpstr>
      <vt:lpstr>Methods for Selecting Risk Treatment</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Risk-Based Thinking and Decision-Making</dc:title>
  <dc:creator>Jan Lyon</dc:creator>
  <cp:lastModifiedBy>Georgi Popov</cp:lastModifiedBy>
  <cp:revision>4</cp:revision>
  <dcterms:created xsi:type="dcterms:W3CDTF">2020-08-25T18:40:30Z</dcterms:created>
  <dcterms:modified xsi:type="dcterms:W3CDTF">2021-01-24T01:36:49Z</dcterms:modified>
</cp:coreProperties>
</file>