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9"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9388" autoAdjust="0"/>
  </p:normalViewPr>
  <p:slideViewPr>
    <p:cSldViewPr snapToGrid="0">
      <p:cViewPr varScale="1">
        <p:scale>
          <a:sx n="59" d="100"/>
          <a:sy n="59" d="100"/>
        </p:scale>
        <p:origin x="1176" y="6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ata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4" Type="http://schemas.openxmlformats.org/officeDocument/2006/relationships/image" Target="../media/image9.svg"/></Relationships>
</file>

<file path=ppt/diagrams/_rels/data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rawing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4" Type="http://schemas.openxmlformats.org/officeDocument/2006/relationships/image" Target="../media/image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svg"/><Relationship Id="rId1" Type="http://schemas.openxmlformats.org/officeDocument/2006/relationships/image" Target="../media/image8.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581D477B-607D-466A-90BB-98B5AA0A1D4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95A981D-A8CF-4224-9CE2-212881364742}">
      <dgm:prSet custT="1"/>
      <dgm:spPr/>
      <dgm:t>
        <a:bodyPr/>
        <a:lstStyle/>
        <a:p>
          <a:r>
            <a:rPr lang="en-US" sz="2800"/>
            <a:t>The ability to properly select, customize and combine methods to assess and manage risks provides risk professionals a certain advantage and value to their organization. </a:t>
          </a:r>
        </a:p>
      </dgm:t>
    </dgm:pt>
    <dgm:pt modelId="{2C1D5F3B-D58B-421E-A3AA-BC148D4B49F9}" type="parTrans" cxnId="{24D7EE0F-874A-4F32-A545-30252312DC14}">
      <dgm:prSet/>
      <dgm:spPr/>
      <dgm:t>
        <a:bodyPr/>
        <a:lstStyle/>
        <a:p>
          <a:endParaRPr lang="en-US"/>
        </a:p>
      </dgm:t>
    </dgm:pt>
    <dgm:pt modelId="{2EB2DC02-C315-4EE4-95F4-FDDE7801EBA6}" type="sibTrans" cxnId="{24D7EE0F-874A-4F32-A545-30252312DC14}">
      <dgm:prSet/>
      <dgm:spPr/>
      <dgm:t>
        <a:bodyPr/>
        <a:lstStyle/>
        <a:p>
          <a:endParaRPr lang="en-US"/>
        </a:p>
      </dgm:t>
    </dgm:pt>
    <dgm:pt modelId="{831FA5F4-526C-4C17-83A5-5194FAD5EE6B}">
      <dgm:prSet custT="1"/>
      <dgm:spPr/>
      <dgm:t>
        <a:bodyPr/>
        <a:lstStyle/>
        <a:p>
          <a:r>
            <a:rPr lang="en-US" sz="2800" dirty="0"/>
            <a:t>To be successful, the professional must be familiar with available risk assessment methods, their applications, strengths and weaknesses. </a:t>
          </a:r>
        </a:p>
      </dgm:t>
    </dgm:pt>
    <dgm:pt modelId="{2D25D0DE-E3D7-4403-AB0C-7B741B58DDDE}" type="parTrans" cxnId="{480FCFF8-F62B-401A-9293-4363FB61A20F}">
      <dgm:prSet/>
      <dgm:spPr/>
      <dgm:t>
        <a:bodyPr/>
        <a:lstStyle/>
        <a:p>
          <a:endParaRPr lang="en-US"/>
        </a:p>
      </dgm:t>
    </dgm:pt>
    <dgm:pt modelId="{E655A6FC-F12B-4818-89EF-D94E282BDF44}" type="sibTrans" cxnId="{480FCFF8-F62B-401A-9293-4363FB61A20F}">
      <dgm:prSet/>
      <dgm:spPr/>
      <dgm:t>
        <a:bodyPr/>
        <a:lstStyle/>
        <a:p>
          <a:endParaRPr lang="en-US"/>
        </a:p>
      </dgm:t>
    </dgm:pt>
    <dgm:pt modelId="{950D6B14-6BBC-4060-B9B4-34927D2A858E}" type="pres">
      <dgm:prSet presAssocID="{581D477B-607D-466A-90BB-98B5AA0A1D4D}" presName="root" presStyleCnt="0">
        <dgm:presLayoutVars>
          <dgm:dir/>
          <dgm:resizeHandles val="exact"/>
        </dgm:presLayoutVars>
      </dgm:prSet>
      <dgm:spPr/>
    </dgm:pt>
    <dgm:pt modelId="{E78F0E49-F2F2-4A00-B1B3-EF4F6FB8CF2D}" type="pres">
      <dgm:prSet presAssocID="{B95A981D-A8CF-4224-9CE2-212881364742}" presName="compNode" presStyleCnt="0"/>
      <dgm:spPr/>
    </dgm:pt>
    <dgm:pt modelId="{FD99B128-4B6D-441E-BAA0-E32115E420AB}" type="pres">
      <dgm:prSet presAssocID="{B95A981D-A8CF-4224-9CE2-212881364742}" presName="bgRect" presStyleLbl="bgShp" presStyleIdx="0" presStyleCnt="2"/>
      <dgm:spPr/>
    </dgm:pt>
    <dgm:pt modelId="{F639EE0B-3753-49C5-B0FA-D145769CE3A4}" type="pres">
      <dgm:prSet presAssocID="{B95A981D-A8CF-4224-9CE2-21288136474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3B61D24E-14BE-4426-8DBF-835E416F4653}" type="pres">
      <dgm:prSet presAssocID="{B95A981D-A8CF-4224-9CE2-212881364742}" presName="spaceRect" presStyleCnt="0"/>
      <dgm:spPr/>
    </dgm:pt>
    <dgm:pt modelId="{F53681D5-C71D-43F8-BD63-ED7F62A7E6AE}" type="pres">
      <dgm:prSet presAssocID="{B95A981D-A8CF-4224-9CE2-212881364742}" presName="parTx" presStyleLbl="revTx" presStyleIdx="0" presStyleCnt="2">
        <dgm:presLayoutVars>
          <dgm:chMax val="0"/>
          <dgm:chPref val="0"/>
        </dgm:presLayoutVars>
      </dgm:prSet>
      <dgm:spPr/>
    </dgm:pt>
    <dgm:pt modelId="{138F38FB-FA9B-4B33-B91A-A53969FA3B10}" type="pres">
      <dgm:prSet presAssocID="{2EB2DC02-C315-4EE4-95F4-FDDE7801EBA6}" presName="sibTrans" presStyleCnt="0"/>
      <dgm:spPr/>
    </dgm:pt>
    <dgm:pt modelId="{0610F3FE-2CAA-4F00-A8BA-8C54FE98BF2C}" type="pres">
      <dgm:prSet presAssocID="{831FA5F4-526C-4C17-83A5-5194FAD5EE6B}" presName="compNode" presStyleCnt="0"/>
      <dgm:spPr/>
    </dgm:pt>
    <dgm:pt modelId="{8A2D1A1D-5415-4BA5-8805-36D084118794}" type="pres">
      <dgm:prSet presAssocID="{831FA5F4-526C-4C17-83A5-5194FAD5EE6B}" presName="bgRect" presStyleLbl="bgShp" presStyleIdx="1" presStyleCnt="2"/>
      <dgm:spPr/>
    </dgm:pt>
    <dgm:pt modelId="{FFA94451-73B9-422D-8045-A7CAF7ACD193}" type="pres">
      <dgm:prSet presAssocID="{831FA5F4-526C-4C17-83A5-5194FAD5EE6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57ADD864-9174-4529-B7CC-F5A045B204D7}" type="pres">
      <dgm:prSet presAssocID="{831FA5F4-526C-4C17-83A5-5194FAD5EE6B}" presName="spaceRect" presStyleCnt="0"/>
      <dgm:spPr/>
    </dgm:pt>
    <dgm:pt modelId="{CBA463FE-C9EC-492D-9F17-31A6CD245D8F}" type="pres">
      <dgm:prSet presAssocID="{831FA5F4-526C-4C17-83A5-5194FAD5EE6B}" presName="parTx" presStyleLbl="revTx" presStyleIdx="1" presStyleCnt="2">
        <dgm:presLayoutVars>
          <dgm:chMax val="0"/>
          <dgm:chPref val="0"/>
        </dgm:presLayoutVars>
      </dgm:prSet>
      <dgm:spPr/>
    </dgm:pt>
  </dgm:ptLst>
  <dgm:cxnLst>
    <dgm:cxn modelId="{3ED0420E-CAE7-40F0-B110-08A6D3DB0E2D}" type="presOf" srcId="{B95A981D-A8CF-4224-9CE2-212881364742}" destId="{F53681D5-C71D-43F8-BD63-ED7F62A7E6AE}" srcOrd="0" destOrd="0" presId="urn:microsoft.com/office/officeart/2018/2/layout/IconVerticalSolidList"/>
    <dgm:cxn modelId="{24D7EE0F-874A-4F32-A545-30252312DC14}" srcId="{581D477B-607D-466A-90BB-98B5AA0A1D4D}" destId="{B95A981D-A8CF-4224-9CE2-212881364742}" srcOrd="0" destOrd="0" parTransId="{2C1D5F3B-D58B-421E-A3AA-BC148D4B49F9}" sibTransId="{2EB2DC02-C315-4EE4-95F4-FDDE7801EBA6}"/>
    <dgm:cxn modelId="{7DA5B836-7449-4A23-97A8-F7BD8BE0AC0D}" type="presOf" srcId="{581D477B-607D-466A-90BB-98B5AA0A1D4D}" destId="{950D6B14-6BBC-4060-B9B4-34927D2A858E}" srcOrd="0" destOrd="0" presId="urn:microsoft.com/office/officeart/2018/2/layout/IconVerticalSolidList"/>
    <dgm:cxn modelId="{F4B926F2-8577-4428-9E54-C2B87BD0E706}" type="presOf" srcId="{831FA5F4-526C-4C17-83A5-5194FAD5EE6B}" destId="{CBA463FE-C9EC-492D-9F17-31A6CD245D8F}" srcOrd="0" destOrd="0" presId="urn:microsoft.com/office/officeart/2018/2/layout/IconVerticalSolidList"/>
    <dgm:cxn modelId="{480FCFF8-F62B-401A-9293-4363FB61A20F}" srcId="{581D477B-607D-466A-90BB-98B5AA0A1D4D}" destId="{831FA5F4-526C-4C17-83A5-5194FAD5EE6B}" srcOrd="1" destOrd="0" parTransId="{2D25D0DE-E3D7-4403-AB0C-7B741B58DDDE}" sibTransId="{E655A6FC-F12B-4818-89EF-D94E282BDF44}"/>
    <dgm:cxn modelId="{D94A8229-2DF4-48B9-B80B-F3D21FD7EE0A}" type="presParOf" srcId="{950D6B14-6BBC-4060-B9B4-34927D2A858E}" destId="{E78F0E49-F2F2-4A00-B1B3-EF4F6FB8CF2D}" srcOrd="0" destOrd="0" presId="urn:microsoft.com/office/officeart/2018/2/layout/IconVerticalSolidList"/>
    <dgm:cxn modelId="{AFBD910F-497E-41BA-8D50-EF4D7DF04D44}" type="presParOf" srcId="{E78F0E49-F2F2-4A00-B1B3-EF4F6FB8CF2D}" destId="{FD99B128-4B6D-441E-BAA0-E32115E420AB}" srcOrd="0" destOrd="0" presId="urn:microsoft.com/office/officeart/2018/2/layout/IconVerticalSolidList"/>
    <dgm:cxn modelId="{3D95C232-2F32-41D3-9EA5-586D956F86DF}" type="presParOf" srcId="{E78F0E49-F2F2-4A00-B1B3-EF4F6FB8CF2D}" destId="{F639EE0B-3753-49C5-B0FA-D145769CE3A4}" srcOrd="1" destOrd="0" presId="urn:microsoft.com/office/officeart/2018/2/layout/IconVerticalSolidList"/>
    <dgm:cxn modelId="{F67E7855-EE2B-4FBD-807E-5ADC5ED7911C}" type="presParOf" srcId="{E78F0E49-F2F2-4A00-B1B3-EF4F6FB8CF2D}" destId="{3B61D24E-14BE-4426-8DBF-835E416F4653}" srcOrd="2" destOrd="0" presId="urn:microsoft.com/office/officeart/2018/2/layout/IconVerticalSolidList"/>
    <dgm:cxn modelId="{0BEE1319-B6E4-4B1C-A804-A5AD88D0B498}" type="presParOf" srcId="{E78F0E49-F2F2-4A00-B1B3-EF4F6FB8CF2D}" destId="{F53681D5-C71D-43F8-BD63-ED7F62A7E6AE}" srcOrd="3" destOrd="0" presId="urn:microsoft.com/office/officeart/2018/2/layout/IconVerticalSolidList"/>
    <dgm:cxn modelId="{B6D3F1ED-7D02-480D-B278-40D21A710965}" type="presParOf" srcId="{950D6B14-6BBC-4060-B9B4-34927D2A858E}" destId="{138F38FB-FA9B-4B33-B91A-A53969FA3B10}" srcOrd="1" destOrd="0" presId="urn:microsoft.com/office/officeart/2018/2/layout/IconVerticalSolidList"/>
    <dgm:cxn modelId="{BDF8C0CF-A85A-4C83-8F55-C4ED6C6FA45F}" type="presParOf" srcId="{950D6B14-6BBC-4060-B9B4-34927D2A858E}" destId="{0610F3FE-2CAA-4F00-A8BA-8C54FE98BF2C}" srcOrd="2" destOrd="0" presId="urn:microsoft.com/office/officeart/2018/2/layout/IconVerticalSolidList"/>
    <dgm:cxn modelId="{9FE6A2B8-BDCF-44D6-8794-05EBA89D6C5B}" type="presParOf" srcId="{0610F3FE-2CAA-4F00-A8BA-8C54FE98BF2C}" destId="{8A2D1A1D-5415-4BA5-8805-36D084118794}" srcOrd="0" destOrd="0" presId="urn:microsoft.com/office/officeart/2018/2/layout/IconVerticalSolidList"/>
    <dgm:cxn modelId="{766D0F97-D0AF-4AD9-BE2E-33DDF274FD41}" type="presParOf" srcId="{0610F3FE-2CAA-4F00-A8BA-8C54FE98BF2C}" destId="{FFA94451-73B9-422D-8045-A7CAF7ACD193}" srcOrd="1" destOrd="0" presId="urn:microsoft.com/office/officeart/2018/2/layout/IconVerticalSolidList"/>
    <dgm:cxn modelId="{9F3609B6-F487-406B-AE59-E3AE2DCF1024}" type="presParOf" srcId="{0610F3FE-2CAA-4F00-A8BA-8C54FE98BF2C}" destId="{57ADD864-9174-4529-B7CC-F5A045B204D7}" srcOrd="2" destOrd="0" presId="urn:microsoft.com/office/officeart/2018/2/layout/IconVerticalSolidList"/>
    <dgm:cxn modelId="{1EFA93FC-A17F-46B5-9653-A3AED3D5E111}" type="presParOf" srcId="{0610F3FE-2CAA-4F00-A8BA-8C54FE98BF2C}" destId="{CBA463FE-C9EC-492D-9F17-31A6CD245D8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A43108-5BF3-4714-9021-FD013A6CF5A8}" type="doc">
      <dgm:prSet loTypeId="urn:microsoft.com/office/officeart/2005/8/layout/hierarchy3" loCatId="hierarchy" qsTypeId="urn:microsoft.com/office/officeart/2005/8/quickstyle/simple1" qsCatId="simple" csTypeId="urn:microsoft.com/office/officeart/2005/8/colors/colorful2" csCatId="colorful"/>
      <dgm:spPr/>
      <dgm:t>
        <a:bodyPr/>
        <a:lstStyle/>
        <a:p>
          <a:endParaRPr lang="en-US"/>
        </a:p>
      </dgm:t>
    </dgm:pt>
    <dgm:pt modelId="{70E26992-E53B-44AC-AB46-8F286118EA40}">
      <dgm:prSet custT="1"/>
      <dgm:spPr/>
      <dgm:t>
        <a:bodyPr/>
        <a:lstStyle/>
        <a:p>
          <a:r>
            <a:rPr lang="en-US" sz="2400"/>
            <a:t>Selection of the most appropriate method or methods to employ</a:t>
          </a:r>
        </a:p>
      </dgm:t>
    </dgm:pt>
    <dgm:pt modelId="{296A683E-107E-4CC9-B99D-50244D3AE35C}" type="parTrans" cxnId="{6ADEFA5D-68A6-4B8B-8CA2-298818370B16}">
      <dgm:prSet/>
      <dgm:spPr/>
      <dgm:t>
        <a:bodyPr/>
        <a:lstStyle/>
        <a:p>
          <a:endParaRPr lang="en-US" sz="2400"/>
        </a:p>
      </dgm:t>
    </dgm:pt>
    <dgm:pt modelId="{2B746F0D-2052-48E8-A17B-2FFC52C38E8F}" type="sibTrans" cxnId="{6ADEFA5D-68A6-4B8B-8CA2-298818370B16}">
      <dgm:prSet/>
      <dgm:spPr/>
      <dgm:t>
        <a:bodyPr/>
        <a:lstStyle/>
        <a:p>
          <a:endParaRPr lang="en-US" sz="2400"/>
        </a:p>
      </dgm:t>
    </dgm:pt>
    <dgm:pt modelId="{03A0CB67-6648-445F-B3FE-DE815EA3FCF0}">
      <dgm:prSet custT="1"/>
      <dgm:spPr/>
      <dgm:t>
        <a:bodyPr/>
        <a:lstStyle/>
        <a:p>
          <a:r>
            <a:rPr lang="en-US" sz="2400"/>
            <a:t>New techniques have emerged, and old ones have been adapted to new circumstances.</a:t>
          </a:r>
        </a:p>
      </dgm:t>
    </dgm:pt>
    <dgm:pt modelId="{2EC86394-D5C0-48AD-9009-B798F2FA6830}" type="parTrans" cxnId="{8187097F-C078-4DF8-994F-1B0CC3FFC762}">
      <dgm:prSet/>
      <dgm:spPr/>
      <dgm:t>
        <a:bodyPr/>
        <a:lstStyle/>
        <a:p>
          <a:endParaRPr lang="en-US" sz="2400"/>
        </a:p>
      </dgm:t>
    </dgm:pt>
    <dgm:pt modelId="{E6B73CDB-C96F-486A-8136-3CCEB7C3A925}" type="sibTrans" cxnId="{8187097F-C078-4DF8-994F-1B0CC3FFC762}">
      <dgm:prSet/>
      <dgm:spPr/>
      <dgm:t>
        <a:bodyPr/>
        <a:lstStyle/>
        <a:p>
          <a:endParaRPr lang="en-US" sz="2400"/>
        </a:p>
      </dgm:t>
    </dgm:pt>
    <dgm:pt modelId="{4B4A39AE-379A-4691-B763-4E83FDF41B31}">
      <dgm:prSet custT="1"/>
      <dgm:spPr/>
      <dgm:t>
        <a:bodyPr/>
        <a:lstStyle/>
        <a:p>
          <a:r>
            <a:rPr lang="en-US" sz="2400"/>
            <a:t>Potential for enhanced understanding of risk by using techniques outside their original application</a:t>
          </a:r>
        </a:p>
      </dgm:t>
    </dgm:pt>
    <dgm:pt modelId="{62A4E68E-A198-47B4-87E3-F518F70C1F78}" type="parTrans" cxnId="{4377B791-0342-4562-BFFF-E991366E397F}">
      <dgm:prSet/>
      <dgm:spPr/>
      <dgm:t>
        <a:bodyPr/>
        <a:lstStyle/>
        <a:p>
          <a:endParaRPr lang="en-US" sz="2400"/>
        </a:p>
      </dgm:t>
    </dgm:pt>
    <dgm:pt modelId="{3814FAE3-1CA5-4E33-ACF6-79175FEEC677}" type="sibTrans" cxnId="{4377B791-0342-4562-BFFF-E991366E397F}">
      <dgm:prSet/>
      <dgm:spPr/>
      <dgm:t>
        <a:bodyPr/>
        <a:lstStyle/>
        <a:p>
          <a:endParaRPr lang="en-US" sz="2400"/>
        </a:p>
      </dgm:t>
    </dgm:pt>
    <dgm:pt modelId="{FF885972-F9E9-474E-8864-A8844D510F1D}" type="pres">
      <dgm:prSet presAssocID="{EFA43108-5BF3-4714-9021-FD013A6CF5A8}" presName="diagram" presStyleCnt="0">
        <dgm:presLayoutVars>
          <dgm:chPref val="1"/>
          <dgm:dir/>
          <dgm:animOne val="branch"/>
          <dgm:animLvl val="lvl"/>
          <dgm:resizeHandles/>
        </dgm:presLayoutVars>
      </dgm:prSet>
      <dgm:spPr/>
    </dgm:pt>
    <dgm:pt modelId="{D4EECE62-D5A6-45AA-9460-32EABC9BB269}" type="pres">
      <dgm:prSet presAssocID="{70E26992-E53B-44AC-AB46-8F286118EA40}" presName="root" presStyleCnt="0"/>
      <dgm:spPr/>
    </dgm:pt>
    <dgm:pt modelId="{CA5D6E20-AAB6-45E0-9317-66E32B19A69B}" type="pres">
      <dgm:prSet presAssocID="{70E26992-E53B-44AC-AB46-8F286118EA40}" presName="rootComposite" presStyleCnt="0"/>
      <dgm:spPr/>
    </dgm:pt>
    <dgm:pt modelId="{44CECEA9-0DEC-47A8-B2B8-0C2B50EA74B0}" type="pres">
      <dgm:prSet presAssocID="{70E26992-E53B-44AC-AB46-8F286118EA40}" presName="rootText" presStyleLbl="node1" presStyleIdx="0" presStyleCnt="3"/>
      <dgm:spPr/>
    </dgm:pt>
    <dgm:pt modelId="{27B3DEF1-7DDE-485E-B505-615109E99E64}" type="pres">
      <dgm:prSet presAssocID="{70E26992-E53B-44AC-AB46-8F286118EA40}" presName="rootConnector" presStyleLbl="node1" presStyleIdx="0" presStyleCnt="3"/>
      <dgm:spPr/>
    </dgm:pt>
    <dgm:pt modelId="{9DAC1414-AC70-49AC-A049-3E3DB59B2299}" type="pres">
      <dgm:prSet presAssocID="{70E26992-E53B-44AC-AB46-8F286118EA40}" presName="childShape" presStyleCnt="0"/>
      <dgm:spPr/>
    </dgm:pt>
    <dgm:pt modelId="{FAE9A005-237C-4A89-AEFD-E8061B86E5F0}" type="pres">
      <dgm:prSet presAssocID="{03A0CB67-6648-445F-B3FE-DE815EA3FCF0}" presName="root" presStyleCnt="0"/>
      <dgm:spPr/>
    </dgm:pt>
    <dgm:pt modelId="{4B667AA2-9020-46DC-8FC3-8A4F451564B2}" type="pres">
      <dgm:prSet presAssocID="{03A0CB67-6648-445F-B3FE-DE815EA3FCF0}" presName="rootComposite" presStyleCnt="0"/>
      <dgm:spPr/>
    </dgm:pt>
    <dgm:pt modelId="{C17ADB25-7401-41B8-86D2-EBB25B9F4D8D}" type="pres">
      <dgm:prSet presAssocID="{03A0CB67-6648-445F-B3FE-DE815EA3FCF0}" presName="rootText" presStyleLbl="node1" presStyleIdx="1" presStyleCnt="3"/>
      <dgm:spPr/>
    </dgm:pt>
    <dgm:pt modelId="{39127EEE-1A09-4575-90F0-D6872DFE5775}" type="pres">
      <dgm:prSet presAssocID="{03A0CB67-6648-445F-B3FE-DE815EA3FCF0}" presName="rootConnector" presStyleLbl="node1" presStyleIdx="1" presStyleCnt="3"/>
      <dgm:spPr/>
    </dgm:pt>
    <dgm:pt modelId="{A25B0CC9-9446-4008-8147-A518A91CF783}" type="pres">
      <dgm:prSet presAssocID="{03A0CB67-6648-445F-B3FE-DE815EA3FCF0}" presName="childShape" presStyleCnt="0"/>
      <dgm:spPr/>
    </dgm:pt>
    <dgm:pt modelId="{1B24B13D-1473-4BF5-BAAD-EB9761873B3F}" type="pres">
      <dgm:prSet presAssocID="{4B4A39AE-379A-4691-B763-4E83FDF41B31}" presName="root" presStyleCnt="0"/>
      <dgm:spPr/>
    </dgm:pt>
    <dgm:pt modelId="{F9A949D2-9272-4B9D-A795-A601977915F2}" type="pres">
      <dgm:prSet presAssocID="{4B4A39AE-379A-4691-B763-4E83FDF41B31}" presName="rootComposite" presStyleCnt="0"/>
      <dgm:spPr/>
    </dgm:pt>
    <dgm:pt modelId="{CEB67DFF-7AA5-4F95-A799-541F8B8295BA}" type="pres">
      <dgm:prSet presAssocID="{4B4A39AE-379A-4691-B763-4E83FDF41B31}" presName="rootText" presStyleLbl="node1" presStyleIdx="2" presStyleCnt="3"/>
      <dgm:spPr/>
    </dgm:pt>
    <dgm:pt modelId="{3769E979-C3A3-452F-817B-AA2B4E9A39E6}" type="pres">
      <dgm:prSet presAssocID="{4B4A39AE-379A-4691-B763-4E83FDF41B31}" presName="rootConnector" presStyleLbl="node1" presStyleIdx="2" presStyleCnt="3"/>
      <dgm:spPr/>
    </dgm:pt>
    <dgm:pt modelId="{49497B1A-2241-4200-ADCD-8058D6171717}" type="pres">
      <dgm:prSet presAssocID="{4B4A39AE-379A-4691-B763-4E83FDF41B31}" presName="childShape" presStyleCnt="0"/>
      <dgm:spPr/>
    </dgm:pt>
  </dgm:ptLst>
  <dgm:cxnLst>
    <dgm:cxn modelId="{C6E22D26-3B93-4C4D-82EF-AB535CB0F818}" type="presOf" srcId="{03A0CB67-6648-445F-B3FE-DE815EA3FCF0}" destId="{39127EEE-1A09-4575-90F0-D6872DFE5775}" srcOrd="1" destOrd="0" presId="urn:microsoft.com/office/officeart/2005/8/layout/hierarchy3"/>
    <dgm:cxn modelId="{097D7232-4EA1-45BF-B99B-AB2407061671}" type="presOf" srcId="{4B4A39AE-379A-4691-B763-4E83FDF41B31}" destId="{3769E979-C3A3-452F-817B-AA2B4E9A39E6}" srcOrd="1" destOrd="0" presId="urn:microsoft.com/office/officeart/2005/8/layout/hierarchy3"/>
    <dgm:cxn modelId="{6ADEFA5D-68A6-4B8B-8CA2-298818370B16}" srcId="{EFA43108-5BF3-4714-9021-FD013A6CF5A8}" destId="{70E26992-E53B-44AC-AB46-8F286118EA40}" srcOrd="0" destOrd="0" parTransId="{296A683E-107E-4CC9-B99D-50244D3AE35C}" sibTransId="{2B746F0D-2052-48E8-A17B-2FFC52C38E8F}"/>
    <dgm:cxn modelId="{8187097F-C078-4DF8-994F-1B0CC3FFC762}" srcId="{EFA43108-5BF3-4714-9021-FD013A6CF5A8}" destId="{03A0CB67-6648-445F-B3FE-DE815EA3FCF0}" srcOrd="1" destOrd="0" parTransId="{2EC86394-D5C0-48AD-9009-B798F2FA6830}" sibTransId="{E6B73CDB-C96F-486A-8136-3CCEB7C3A925}"/>
    <dgm:cxn modelId="{0D80D485-80C2-4F82-AB25-2ADF98FC216B}" type="presOf" srcId="{4B4A39AE-379A-4691-B763-4E83FDF41B31}" destId="{CEB67DFF-7AA5-4F95-A799-541F8B8295BA}" srcOrd="0" destOrd="0" presId="urn:microsoft.com/office/officeart/2005/8/layout/hierarchy3"/>
    <dgm:cxn modelId="{4377B791-0342-4562-BFFF-E991366E397F}" srcId="{EFA43108-5BF3-4714-9021-FD013A6CF5A8}" destId="{4B4A39AE-379A-4691-B763-4E83FDF41B31}" srcOrd="2" destOrd="0" parTransId="{62A4E68E-A198-47B4-87E3-F518F70C1F78}" sibTransId="{3814FAE3-1CA5-4E33-ACF6-79175FEEC677}"/>
    <dgm:cxn modelId="{C79CBF94-E819-491B-90E2-2641F5AE863D}" type="presOf" srcId="{EFA43108-5BF3-4714-9021-FD013A6CF5A8}" destId="{FF885972-F9E9-474E-8864-A8844D510F1D}" srcOrd="0" destOrd="0" presId="urn:microsoft.com/office/officeart/2005/8/layout/hierarchy3"/>
    <dgm:cxn modelId="{7B53F49D-B2A1-4E2C-8EDA-EA3833B2FC59}" type="presOf" srcId="{70E26992-E53B-44AC-AB46-8F286118EA40}" destId="{44CECEA9-0DEC-47A8-B2B8-0C2B50EA74B0}" srcOrd="0" destOrd="0" presId="urn:microsoft.com/office/officeart/2005/8/layout/hierarchy3"/>
    <dgm:cxn modelId="{1BE36CC1-46FB-49C5-8D99-04C59CB48894}" type="presOf" srcId="{70E26992-E53B-44AC-AB46-8F286118EA40}" destId="{27B3DEF1-7DDE-485E-B505-615109E99E64}" srcOrd="1" destOrd="0" presId="urn:microsoft.com/office/officeart/2005/8/layout/hierarchy3"/>
    <dgm:cxn modelId="{BD6845C3-9E43-4E32-9486-F4D8FF744AF5}" type="presOf" srcId="{03A0CB67-6648-445F-B3FE-DE815EA3FCF0}" destId="{C17ADB25-7401-41B8-86D2-EBB25B9F4D8D}" srcOrd="0" destOrd="0" presId="urn:microsoft.com/office/officeart/2005/8/layout/hierarchy3"/>
    <dgm:cxn modelId="{A558AA7D-A154-49E0-9E86-478BE385517B}" type="presParOf" srcId="{FF885972-F9E9-474E-8864-A8844D510F1D}" destId="{D4EECE62-D5A6-45AA-9460-32EABC9BB269}" srcOrd="0" destOrd="0" presId="urn:microsoft.com/office/officeart/2005/8/layout/hierarchy3"/>
    <dgm:cxn modelId="{8B0B60AA-E991-4029-98A3-EC7B6B73C51A}" type="presParOf" srcId="{D4EECE62-D5A6-45AA-9460-32EABC9BB269}" destId="{CA5D6E20-AAB6-45E0-9317-66E32B19A69B}" srcOrd="0" destOrd="0" presId="urn:microsoft.com/office/officeart/2005/8/layout/hierarchy3"/>
    <dgm:cxn modelId="{3A724578-6167-4544-AEA0-E3B884BDF993}" type="presParOf" srcId="{CA5D6E20-AAB6-45E0-9317-66E32B19A69B}" destId="{44CECEA9-0DEC-47A8-B2B8-0C2B50EA74B0}" srcOrd="0" destOrd="0" presId="urn:microsoft.com/office/officeart/2005/8/layout/hierarchy3"/>
    <dgm:cxn modelId="{74AC81B1-7E10-47AF-A72F-272612123C43}" type="presParOf" srcId="{CA5D6E20-AAB6-45E0-9317-66E32B19A69B}" destId="{27B3DEF1-7DDE-485E-B505-615109E99E64}" srcOrd="1" destOrd="0" presId="urn:microsoft.com/office/officeart/2005/8/layout/hierarchy3"/>
    <dgm:cxn modelId="{5F632861-FBF1-4055-AFF3-2DD37A16656F}" type="presParOf" srcId="{D4EECE62-D5A6-45AA-9460-32EABC9BB269}" destId="{9DAC1414-AC70-49AC-A049-3E3DB59B2299}" srcOrd="1" destOrd="0" presId="urn:microsoft.com/office/officeart/2005/8/layout/hierarchy3"/>
    <dgm:cxn modelId="{036705AF-226E-47FA-B755-74022E586D8D}" type="presParOf" srcId="{FF885972-F9E9-474E-8864-A8844D510F1D}" destId="{FAE9A005-237C-4A89-AEFD-E8061B86E5F0}" srcOrd="1" destOrd="0" presId="urn:microsoft.com/office/officeart/2005/8/layout/hierarchy3"/>
    <dgm:cxn modelId="{6C46DC80-54E9-4865-BDDC-3BA5E19CB7C9}" type="presParOf" srcId="{FAE9A005-237C-4A89-AEFD-E8061B86E5F0}" destId="{4B667AA2-9020-46DC-8FC3-8A4F451564B2}" srcOrd="0" destOrd="0" presId="urn:microsoft.com/office/officeart/2005/8/layout/hierarchy3"/>
    <dgm:cxn modelId="{D7E560FC-F9A8-4B58-A4D3-39E80FD22C69}" type="presParOf" srcId="{4B667AA2-9020-46DC-8FC3-8A4F451564B2}" destId="{C17ADB25-7401-41B8-86D2-EBB25B9F4D8D}" srcOrd="0" destOrd="0" presId="urn:microsoft.com/office/officeart/2005/8/layout/hierarchy3"/>
    <dgm:cxn modelId="{B7618508-2371-4415-BCB3-453857442E71}" type="presParOf" srcId="{4B667AA2-9020-46DC-8FC3-8A4F451564B2}" destId="{39127EEE-1A09-4575-90F0-D6872DFE5775}" srcOrd="1" destOrd="0" presId="urn:microsoft.com/office/officeart/2005/8/layout/hierarchy3"/>
    <dgm:cxn modelId="{6ED48A7D-D290-4F66-99AA-7F7419241345}" type="presParOf" srcId="{FAE9A005-237C-4A89-AEFD-E8061B86E5F0}" destId="{A25B0CC9-9446-4008-8147-A518A91CF783}" srcOrd="1" destOrd="0" presId="urn:microsoft.com/office/officeart/2005/8/layout/hierarchy3"/>
    <dgm:cxn modelId="{84177A2B-E60B-4D9D-90F5-13E40A8104D5}" type="presParOf" srcId="{FF885972-F9E9-474E-8864-A8844D510F1D}" destId="{1B24B13D-1473-4BF5-BAAD-EB9761873B3F}" srcOrd="2" destOrd="0" presId="urn:microsoft.com/office/officeart/2005/8/layout/hierarchy3"/>
    <dgm:cxn modelId="{D3860138-0A03-4BBB-81FC-F89B5CDAF747}" type="presParOf" srcId="{1B24B13D-1473-4BF5-BAAD-EB9761873B3F}" destId="{F9A949D2-9272-4B9D-A795-A601977915F2}" srcOrd="0" destOrd="0" presId="urn:microsoft.com/office/officeart/2005/8/layout/hierarchy3"/>
    <dgm:cxn modelId="{A4286D0A-31DC-4AF0-B928-DE9FD66D42F8}" type="presParOf" srcId="{F9A949D2-9272-4B9D-A795-A601977915F2}" destId="{CEB67DFF-7AA5-4F95-A799-541F8B8295BA}" srcOrd="0" destOrd="0" presId="urn:microsoft.com/office/officeart/2005/8/layout/hierarchy3"/>
    <dgm:cxn modelId="{7B02F822-72A6-4AF2-9765-83F20F2DFC7B}" type="presParOf" srcId="{F9A949D2-9272-4B9D-A795-A601977915F2}" destId="{3769E979-C3A3-452F-817B-AA2B4E9A39E6}" srcOrd="1" destOrd="0" presId="urn:microsoft.com/office/officeart/2005/8/layout/hierarchy3"/>
    <dgm:cxn modelId="{77038C45-6CFF-4676-BA3E-569C11B44A96}" type="presParOf" srcId="{1B24B13D-1473-4BF5-BAAD-EB9761873B3F}" destId="{49497B1A-2241-4200-ADCD-8058D6171717}"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9940A79-CDA7-4574-B5B2-3999BE28D650}"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514AAA90-FC8B-44AD-A6A0-F9C696DFA3CF}">
      <dgm:prSet custT="1"/>
      <dgm:spPr/>
      <dgm:t>
        <a:bodyPr/>
        <a:lstStyle/>
        <a:p>
          <a:pPr>
            <a:defRPr cap="all"/>
          </a:pPr>
          <a:r>
            <a:rPr lang="en-US" sz="1800" dirty="0"/>
            <a:t>Specific target or application of the effort must be considered when selected the method(s). </a:t>
          </a:r>
        </a:p>
      </dgm:t>
    </dgm:pt>
    <dgm:pt modelId="{BC32E92C-AAE7-4506-A09F-87C5C5B99E45}" type="parTrans" cxnId="{BC46C0CD-2071-49A9-845E-600742A706F9}">
      <dgm:prSet/>
      <dgm:spPr/>
      <dgm:t>
        <a:bodyPr/>
        <a:lstStyle/>
        <a:p>
          <a:endParaRPr lang="en-US"/>
        </a:p>
      </dgm:t>
    </dgm:pt>
    <dgm:pt modelId="{5F51F78E-0CE2-49E3-A610-347CF856A4EC}" type="sibTrans" cxnId="{BC46C0CD-2071-49A9-845E-600742A706F9}">
      <dgm:prSet/>
      <dgm:spPr/>
      <dgm:t>
        <a:bodyPr/>
        <a:lstStyle/>
        <a:p>
          <a:endParaRPr lang="en-US"/>
        </a:p>
      </dgm:t>
    </dgm:pt>
    <dgm:pt modelId="{CA0A5DB8-D196-4359-9556-2CBA9D263D37}">
      <dgm:prSet custT="1"/>
      <dgm:spPr/>
      <dgm:t>
        <a:bodyPr/>
        <a:lstStyle/>
        <a:p>
          <a:pPr>
            <a:defRPr cap="all"/>
          </a:pPr>
          <a:r>
            <a:rPr lang="en-US" sz="1800" dirty="0"/>
            <a:t>Applications may range from a very broad organizational-level effort as business continuity plan or business impact analysis to a very focused, specific task–level analysis. </a:t>
          </a:r>
        </a:p>
      </dgm:t>
    </dgm:pt>
    <dgm:pt modelId="{C19BE565-53C5-4D82-ADA5-DFFAD4E8128C}" type="parTrans" cxnId="{C1CC78A6-768E-468E-ACE2-5B647C39C486}">
      <dgm:prSet/>
      <dgm:spPr/>
      <dgm:t>
        <a:bodyPr/>
        <a:lstStyle/>
        <a:p>
          <a:endParaRPr lang="en-US"/>
        </a:p>
      </dgm:t>
    </dgm:pt>
    <dgm:pt modelId="{0982335A-9E7C-43FA-BF30-556F44F702B5}" type="sibTrans" cxnId="{C1CC78A6-768E-468E-ACE2-5B647C39C486}">
      <dgm:prSet/>
      <dgm:spPr/>
      <dgm:t>
        <a:bodyPr/>
        <a:lstStyle/>
        <a:p>
          <a:endParaRPr lang="en-US"/>
        </a:p>
      </dgm:t>
    </dgm:pt>
    <dgm:pt modelId="{131A6701-613E-4C9D-8A63-96D3EF4D159E}">
      <dgm:prSet custT="1"/>
      <dgm:spPr/>
      <dgm:t>
        <a:bodyPr/>
        <a:lstStyle/>
        <a:p>
          <a:pPr>
            <a:defRPr cap="all"/>
          </a:pPr>
          <a:r>
            <a:rPr lang="en-US" sz="1800" dirty="0"/>
            <a:t>The types of hazards or exposures are considered</a:t>
          </a:r>
        </a:p>
      </dgm:t>
    </dgm:pt>
    <dgm:pt modelId="{303535CF-C138-4592-AAC5-292437682A20}" type="parTrans" cxnId="{DC1976BB-BC0D-470D-A300-4A749778500F}">
      <dgm:prSet/>
      <dgm:spPr/>
      <dgm:t>
        <a:bodyPr/>
        <a:lstStyle/>
        <a:p>
          <a:endParaRPr lang="en-US"/>
        </a:p>
      </dgm:t>
    </dgm:pt>
    <dgm:pt modelId="{D618ECB2-167E-43C3-B510-62E5EFDA8760}" type="sibTrans" cxnId="{DC1976BB-BC0D-470D-A300-4A749778500F}">
      <dgm:prSet/>
      <dgm:spPr/>
      <dgm:t>
        <a:bodyPr/>
        <a:lstStyle/>
        <a:p>
          <a:endParaRPr lang="en-US"/>
        </a:p>
      </dgm:t>
    </dgm:pt>
    <dgm:pt modelId="{F3B79E46-CA13-4DD7-AE29-2B421646B639}" type="pres">
      <dgm:prSet presAssocID="{B9940A79-CDA7-4574-B5B2-3999BE28D650}" presName="outerComposite" presStyleCnt="0">
        <dgm:presLayoutVars>
          <dgm:chMax val="5"/>
          <dgm:dir/>
          <dgm:resizeHandles val="exact"/>
        </dgm:presLayoutVars>
      </dgm:prSet>
      <dgm:spPr/>
    </dgm:pt>
    <dgm:pt modelId="{A20DA08E-4208-4B82-85ED-EFC8F9F8CFCE}" type="pres">
      <dgm:prSet presAssocID="{B9940A79-CDA7-4574-B5B2-3999BE28D650}" presName="dummyMaxCanvas" presStyleCnt="0">
        <dgm:presLayoutVars/>
      </dgm:prSet>
      <dgm:spPr/>
    </dgm:pt>
    <dgm:pt modelId="{F3FA5893-4EA4-476E-9B2F-7F689F25CE18}" type="pres">
      <dgm:prSet presAssocID="{B9940A79-CDA7-4574-B5B2-3999BE28D650}" presName="ThreeNodes_1" presStyleLbl="node1" presStyleIdx="0" presStyleCnt="3">
        <dgm:presLayoutVars>
          <dgm:bulletEnabled val="1"/>
        </dgm:presLayoutVars>
      </dgm:prSet>
      <dgm:spPr/>
    </dgm:pt>
    <dgm:pt modelId="{5373797E-0330-4B35-AEBC-72331CD4E3D1}" type="pres">
      <dgm:prSet presAssocID="{B9940A79-CDA7-4574-B5B2-3999BE28D650}" presName="ThreeNodes_2" presStyleLbl="node1" presStyleIdx="1" presStyleCnt="3">
        <dgm:presLayoutVars>
          <dgm:bulletEnabled val="1"/>
        </dgm:presLayoutVars>
      </dgm:prSet>
      <dgm:spPr/>
    </dgm:pt>
    <dgm:pt modelId="{30C5FC81-71B3-4EC7-ADA6-9246074D3200}" type="pres">
      <dgm:prSet presAssocID="{B9940A79-CDA7-4574-B5B2-3999BE28D650}" presName="ThreeNodes_3" presStyleLbl="node1" presStyleIdx="2" presStyleCnt="3">
        <dgm:presLayoutVars>
          <dgm:bulletEnabled val="1"/>
        </dgm:presLayoutVars>
      </dgm:prSet>
      <dgm:spPr/>
    </dgm:pt>
    <dgm:pt modelId="{DE5D82D8-1803-4297-9ED8-9951F897CA90}" type="pres">
      <dgm:prSet presAssocID="{B9940A79-CDA7-4574-B5B2-3999BE28D650}" presName="ThreeConn_1-2" presStyleLbl="fgAccFollowNode1" presStyleIdx="0" presStyleCnt="2">
        <dgm:presLayoutVars>
          <dgm:bulletEnabled val="1"/>
        </dgm:presLayoutVars>
      </dgm:prSet>
      <dgm:spPr/>
    </dgm:pt>
    <dgm:pt modelId="{F278EE89-C107-4048-850A-2BC864605463}" type="pres">
      <dgm:prSet presAssocID="{B9940A79-CDA7-4574-B5B2-3999BE28D650}" presName="ThreeConn_2-3" presStyleLbl="fgAccFollowNode1" presStyleIdx="1" presStyleCnt="2">
        <dgm:presLayoutVars>
          <dgm:bulletEnabled val="1"/>
        </dgm:presLayoutVars>
      </dgm:prSet>
      <dgm:spPr/>
    </dgm:pt>
    <dgm:pt modelId="{0D1E7632-CE7E-4270-B499-CCF840CBBF3B}" type="pres">
      <dgm:prSet presAssocID="{B9940A79-CDA7-4574-B5B2-3999BE28D650}" presName="ThreeNodes_1_text" presStyleLbl="node1" presStyleIdx="2" presStyleCnt="3">
        <dgm:presLayoutVars>
          <dgm:bulletEnabled val="1"/>
        </dgm:presLayoutVars>
      </dgm:prSet>
      <dgm:spPr/>
    </dgm:pt>
    <dgm:pt modelId="{77E66F8F-4551-4429-8E6D-D8F1BAB4E2CD}" type="pres">
      <dgm:prSet presAssocID="{B9940A79-CDA7-4574-B5B2-3999BE28D650}" presName="ThreeNodes_2_text" presStyleLbl="node1" presStyleIdx="2" presStyleCnt="3">
        <dgm:presLayoutVars>
          <dgm:bulletEnabled val="1"/>
        </dgm:presLayoutVars>
      </dgm:prSet>
      <dgm:spPr/>
    </dgm:pt>
    <dgm:pt modelId="{F5617820-0761-4734-85F9-569B272A4C58}" type="pres">
      <dgm:prSet presAssocID="{B9940A79-CDA7-4574-B5B2-3999BE28D650}" presName="ThreeNodes_3_text" presStyleLbl="node1" presStyleIdx="2" presStyleCnt="3">
        <dgm:presLayoutVars>
          <dgm:bulletEnabled val="1"/>
        </dgm:presLayoutVars>
      </dgm:prSet>
      <dgm:spPr/>
    </dgm:pt>
  </dgm:ptLst>
  <dgm:cxnLst>
    <dgm:cxn modelId="{D3E3211E-6814-4009-9382-4F15D2DEF741}" type="presOf" srcId="{CA0A5DB8-D196-4359-9556-2CBA9D263D37}" destId="{77E66F8F-4551-4429-8E6D-D8F1BAB4E2CD}" srcOrd="1" destOrd="0" presId="urn:microsoft.com/office/officeart/2005/8/layout/vProcess5"/>
    <dgm:cxn modelId="{E86BB832-BEAD-4A02-BAA9-90A7789BC3A7}" type="presOf" srcId="{131A6701-613E-4C9D-8A63-96D3EF4D159E}" destId="{30C5FC81-71B3-4EC7-ADA6-9246074D3200}" srcOrd="0" destOrd="0" presId="urn:microsoft.com/office/officeart/2005/8/layout/vProcess5"/>
    <dgm:cxn modelId="{CB8A3F36-CB3F-4B6A-BB4E-2DC2BE4A3059}" type="presOf" srcId="{B9940A79-CDA7-4574-B5B2-3999BE28D650}" destId="{F3B79E46-CA13-4DD7-AE29-2B421646B639}" srcOrd="0" destOrd="0" presId="urn:microsoft.com/office/officeart/2005/8/layout/vProcess5"/>
    <dgm:cxn modelId="{9AA07F62-3A30-4AED-A8E2-9251B69341F4}" type="presOf" srcId="{514AAA90-FC8B-44AD-A6A0-F9C696DFA3CF}" destId="{0D1E7632-CE7E-4270-B499-CCF840CBBF3B}" srcOrd="1" destOrd="0" presId="urn:microsoft.com/office/officeart/2005/8/layout/vProcess5"/>
    <dgm:cxn modelId="{F3F4F170-9DED-474B-9466-76E95243C3AF}" type="presOf" srcId="{514AAA90-FC8B-44AD-A6A0-F9C696DFA3CF}" destId="{F3FA5893-4EA4-476E-9B2F-7F689F25CE18}" srcOrd="0" destOrd="0" presId="urn:microsoft.com/office/officeart/2005/8/layout/vProcess5"/>
    <dgm:cxn modelId="{0C9C9577-7456-4B06-8E3A-2587C4E1B174}" type="presOf" srcId="{5F51F78E-0CE2-49E3-A610-347CF856A4EC}" destId="{DE5D82D8-1803-4297-9ED8-9951F897CA90}" srcOrd="0" destOrd="0" presId="urn:microsoft.com/office/officeart/2005/8/layout/vProcess5"/>
    <dgm:cxn modelId="{C1CC78A6-768E-468E-ACE2-5B647C39C486}" srcId="{B9940A79-CDA7-4574-B5B2-3999BE28D650}" destId="{CA0A5DB8-D196-4359-9556-2CBA9D263D37}" srcOrd="1" destOrd="0" parTransId="{C19BE565-53C5-4D82-ADA5-DFFAD4E8128C}" sibTransId="{0982335A-9E7C-43FA-BF30-556F44F702B5}"/>
    <dgm:cxn modelId="{20EE44B7-A421-464A-A54E-23B22E20B708}" type="presOf" srcId="{0982335A-9E7C-43FA-BF30-556F44F702B5}" destId="{F278EE89-C107-4048-850A-2BC864605463}" srcOrd="0" destOrd="0" presId="urn:microsoft.com/office/officeart/2005/8/layout/vProcess5"/>
    <dgm:cxn modelId="{DC1976BB-BC0D-470D-A300-4A749778500F}" srcId="{B9940A79-CDA7-4574-B5B2-3999BE28D650}" destId="{131A6701-613E-4C9D-8A63-96D3EF4D159E}" srcOrd="2" destOrd="0" parTransId="{303535CF-C138-4592-AAC5-292437682A20}" sibTransId="{D618ECB2-167E-43C3-B510-62E5EFDA8760}"/>
    <dgm:cxn modelId="{BC46C0CD-2071-49A9-845E-600742A706F9}" srcId="{B9940A79-CDA7-4574-B5B2-3999BE28D650}" destId="{514AAA90-FC8B-44AD-A6A0-F9C696DFA3CF}" srcOrd="0" destOrd="0" parTransId="{BC32E92C-AAE7-4506-A09F-87C5C5B99E45}" sibTransId="{5F51F78E-0CE2-49E3-A610-347CF856A4EC}"/>
    <dgm:cxn modelId="{BB28FCDB-8F36-4272-B4EB-B00BFBEBFFEA}" type="presOf" srcId="{CA0A5DB8-D196-4359-9556-2CBA9D263D37}" destId="{5373797E-0330-4B35-AEBC-72331CD4E3D1}" srcOrd="0" destOrd="0" presId="urn:microsoft.com/office/officeart/2005/8/layout/vProcess5"/>
    <dgm:cxn modelId="{0471E0DF-99BE-4A31-B214-B3A009CC2F4A}" type="presOf" srcId="{131A6701-613E-4C9D-8A63-96D3EF4D159E}" destId="{F5617820-0761-4734-85F9-569B272A4C58}" srcOrd="1" destOrd="0" presId="urn:microsoft.com/office/officeart/2005/8/layout/vProcess5"/>
    <dgm:cxn modelId="{AFF6A0FF-BDAD-4448-89DF-3CCF4E169913}" type="presParOf" srcId="{F3B79E46-CA13-4DD7-AE29-2B421646B639}" destId="{A20DA08E-4208-4B82-85ED-EFC8F9F8CFCE}" srcOrd="0" destOrd="0" presId="urn:microsoft.com/office/officeart/2005/8/layout/vProcess5"/>
    <dgm:cxn modelId="{B845FB3B-8227-4747-80A9-BA9C3924826F}" type="presParOf" srcId="{F3B79E46-CA13-4DD7-AE29-2B421646B639}" destId="{F3FA5893-4EA4-476E-9B2F-7F689F25CE18}" srcOrd="1" destOrd="0" presId="urn:microsoft.com/office/officeart/2005/8/layout/vProcess5"/>
    <dgm:cxn modelId="{25FF0F35-FDE4-4724-B3EE-FDF8B25F5EBB}" type="presParOf" srcId="{F3B79E46-CA13-4DD7-AE29-2B421646B639}" destId="{5373797E-0330-4B35-AEBC-72331CD4E3D1}" srcOrd="2" destOrd="0" presId="urn:microsoft.com/office/officeart/2005/8/layout/vProcess5"/>
    <dgm:cxn modelId="{7447EDFB-F63A-4413-B3B1-5C330DBC3BBF}" type="presParOf" srcId="{F3B79E46-CA13-4DD7-AE29-2B421646B639}" destId="{30C5FC81-71B3-4EC7-ADA6-9246074D3200}" srcOrd="3" destOrd="0" presId="urn:microsoft.com/office/officeart/2005/8/layout/vProcess5"/>
    <dgm:cxn modelId="{E9678F5C-4F93-4C4B-92A4-91C096B43C45}" type="presParOf" srcId="{F3B79E46-CA13-4DD7-AE29-2B421646B639}" destId="{DE5D82D8-1803-4297-9ED8-9951F897CA90}" srcOrd="4" destOrd="0" presId="urn:microsoft.com/office/officeart/2005/8/layout/vProcess5"/>
    <dgm:cxn modelId="{F60F5084-49C2-4CCD-9E47-AF9658D7055E}" type="presParOf" srcId="{F3B79E46-CA13-4DD7-AE29-2B421646B639}" destId="{F278EE89-C107-4048-850A-2BC864605463}" srcOrd="5" destOrd="0" presId="urn:microsoft.com/office/officeart/2005/8/layout/vProcess5"/>
    <dgm:cxn modelId="{355127FE-4E0E-4D3B-980E-9D9EAEA31712}" type="presParOf" srcId="{F3B79E46-CA13-4DD7-AE29-2B421646B639}" destId="{0D1E7632-CE7E-4270-B499-CCF840CBBF3B}" srcOrd="6" destOrd="0" presId="urn:microsoft.com/office/officeart/2005/8/layout/vProcess5"/>
    <dgm:cxn modelId="{E880AA15-3F76-49BA-9D76-D3ABB712BDA7}" type="presParOf" srcId="{F3B79E46-CA13-4DD7-AE29-2B421646B639}" destId="{77E66F8F-4551-4429-8E6D-D8F1BAB4E2CD}" srcOrd="7" destOrd="0" presId="urn:microsoft.com/office/officeart/2005/8/layout/vProcess5"/>
    <dgm:cxn modelId="{2983E13D-1B42-454D-B92C-6F60CECB5859}" type="presParOf" srcId="{F3B79E46-CA13-4DD7-AE29-2B421646B639}" destId="{F5617820-0761-4734-85F9-569B272A4C58}"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4F2143-0983-4C7D-9906-2C9DFD07891E}"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D87F7BD-A65F-47DD-BED0-C9F68F5BB2AB}">
      <dgm:prSet/>
      <dgm:spPr/>
      <dgm:t>
        <a:bodyPr/>
        <a:lstStyle/>
        <a:p>
          <a:r>
            <a:rPr lang="en-US"/>
            <a:t>Fundamental or simple methods will be more appropriate for systems with little complexity, while more complex systems or problems generally will need more robust methods.</a:t>
          </a:r>
        </a:p>
      </dgm:t>
    </dgm:pt>
    <dgm:pt modelId="{B7367C5B-EB26-4983-9742-ED77E2737223}" type="parTrans" cxnId="{D0F87EAF-7B03-4EDD-8287-174638A44EA4}">
      <dgm:prSet/>
      <dgm:spPr/>
      <dgm:t>
        <a:bodyPr/>
        <a:lstStyle/>
        <a:p>
          <a:endParaRPr lang="en-US"/>
        </a:p>
      </dgm:t>
    </dgm:pt>
    <dgm:pt modelId="{0E0369DD-FFF3-47B5-988D-D4E71B90F48F}" type="sibTrans" cxnId="{D0F87EAF-7B03-4EDD-8287-174638A44EA4}">
      <dgm:prSet/>
      <dgm:spPr/>
      <dgm:t>
        <a:bodyPr/>
        <a:lstStyle/>
        <a:p>
          <a:endParaRPr lang="en-US"/>
        </a:p>
      </dgm:t>
    </dgm:pt>
    <dgm:pt modelId="{6614003B-3471-475B-A9AD-BA2107CEFEF3}">
      <dgm:prSet/>
      <dgm:spPr/>
      <dgm:t>
        <a:bodyPr/>
        <a:lstStyle/>
        <a:p>
          <a:r>
            <a:rPr lang="en-US"/>
            <a:t>The resources, skill levels, and time restraints will influence the selection. </a:t>
          </a:r>
        </a:p>
      </dgm:t>
    </dgm:pt>
    <dgm:pt modelId="{0B668160-B191-4DA4-AF8F-ACE420808368}" type="parTrans" cxnId="{997E5558-FF88-4022-9BD1-3321ACC10277}">
      <dgm:prSet/>
      <dgm:spPr/>
      <dgm:t>
        <a:bodyPr/>
        <a:lstStyle/>
        <a:p>
          <a:endParaRPr lang="en-US"/>
        </a:p>
      </dgm:t>
    </dgm:pt>
    <dgm:pt modelId="{342829DC-A8E2-4A0C-9552-BFC52E01367E}" type="sibTrans" cxnId="{997E5558-FF88-4022-9BD1-3321ACC10277}">
      <dgm:prSet/>
      <dgm:spPr/>
      <dgm:t>
        <a:bodyPr/>
        <a:lstStyle/>
        <a:p>
          <a:endParaRPr lang="en-US"/>
        </a:p>
      </dgm:t>
    </dgm:pt>
    <dgm:pt modelId="{33A75D7A-1EA8-43CC-9167-83F72098E458}" type="pres">
      <dgm:prSet presAssocID="{5C4F2143-0983-4C7D-9906-2C9DFD07891E}" presName="root" presStyleCnt="0">
        <dgm:presLayoutVars>
          <dgm:dir/>
          <dgm:resizeHandles val="exact"/>
        </dgm:presLayoutVars>
      </dgm:prSet>
      <dgm:spPr/>
    </dgm:pt>
    <dgm:pt modelId="{8F21A219-93D2-49D8-9E04-1824546FF1B9}" type="pres">
      <dgm:prSet presAssocID="{5D87F7BD-A65F-47DD-BED0-C9F68F5BB2AB}" presName="compNode" presStyleCnt="0"/>
      <dgm:spPr/>
    </dgm:pt>
    <dgm:pt modelId="{5E849101-D3EA-44F2-BDD0-A2B0F17661EC}" type="pres">
      <dgm:prSet presAssocID="{5D87F7BD-A65F-47DD-BED0-C9F68F5BB2AB}" presName="bgRect" presStyleLbl="bgShp" presStyleIdx="0" presStyleCnt="2"/>
      <dgm:spPr/>
    </dgm:pt>
    <dgm:pt modelId="{099FB6A0-453C-4EA8-B8A1-5E802F7357ED}" type="pres">
      <dgm:prSet presAssocID="{5D87F7BD-A65F-47DD-BED0-C9F68F5BB2A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C16C5BD4-D4D1-4C05-92F2-4A9F3DACA4F3}" type="pres">
      <dgm:prSet presAssocID="{5D87F7BD-A65F-47DD-BED0-C9F68F5BB2AB}" presName="spaceRect" presStyleCnt="0"/>
      <dgm:spPr/>
    </dgm:pt>
    <dgm:pt modelId="{537244D0-4C03-4813-A087-1CB154DE17E9}" type="pres">
      <dgm:prSet presAssocID="{5D87F7BD-A65F-47DD-BED0-C9F68F5BB2AB}" presName="parTx" presStyleLbl="revTx" presStyleIdx="0" presStyleCnt="2">
        <dgm:presLayoutVars>
          <dgm:chMax val="0"/>
          <dgm:chPref val="0"/>
        </dgm:presLayoutVars>
      </dgm:prSet>
      <dgm:spPr/>
    </dgm:pt>
    <dgm:pt modelId="{94A29B23-5C49-4F4C-AB2F-B4E3F58B2111}" type="pres">
      <dgm:prSet presAssocID="{0E0369DD-FFF3-47B5-988D-D4E71B90F48F}" presName="sibTrans" presStyleCnt="0"/>
      <dgm:spPr/>
    </dgm:pt>
    <dgm:pt modelId="{A1B622BF-21CC-43A7-AD36-98832696E170}" type="pres">
      <dgm:prSet presAssocID="{6614003B-3471-475B-A9AD-BA2107CEFEF3}" presName="compNode" presStyleCnt="0"/>
      <dgm:spPr/>
    </dgm:pt>
    <dgm:pt modelId="{422B1DA3-1DDB-4ED5-A4FC-7283C0A292B9}" type="pres">
      <dgm:prSet presAssocID="{6614003B-3471-475B-A9AD-BA2107CEFEF3}" presName="bgRect" presStyleLbl="bgShp" presStyleIdx="1" presStyleCnt="2"/>
      <dgm:spPr/>
    </dgm:pt>
    <dgm:pt modelId="{AAE4E0CD-2909-4C65-84A9-4E2D371D414A}" type="pres">
      <dgm:prSet presAssocID="{6614003B-3471-475B-A9AD-BA2107CEFEF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elder"/>
        </a:ext>
      </dgm:extLst>
    </dgm:pt>
    <dgm:pt modelId="{CAAB47C9-F6C4-4E95-B74D-B3E68CFEC5B4}" type="pres">
      <dgm:prSet presAssocID="{6614003B-3471-475B-A9AD-BA2107CEFEF3}" presName="spaceRect" presStyleCnt="0"/>
      <dgm:spPr/>
    </dgm:pt>
    <dgm:pt modelId="{68BABF05-CF24-4C26-BBE4-1A15A440F7A2}" type="pres">
      <dgm:prSet presAssocID="{6614003B-3471-475B-A9AD-BA2107CEFEF3}" presName="parTx" presStyleLbl="revTx" presStyleIdx="1" presStyleCnt="2">
        <dgm:presLayoutVars>
          <dgm:chMax val="0"/>
          <dgm:chPref val="0"/>
        </dgm:presLayoutVars>
      </dgm:prSet>
      <dgm:spPr/>
    </dgm:pt>
  </dgm:ptLst>
  <dgm:cxnLst>
    <dgm:cxn modelId="{E1F7913B-4EF7-4649-B624-22F30E0B5D03}" type="presOf" srcId="{5D87F7BD-A65F-47DD-BED0-C9F68F5BB2AB}" destId="{537244D0-4C03-4813-A087-1CB154DE17E9}" srcOrd="0" destOrd="0" presId="urn:microsoft.com/office/officeart/2018/2/layout/IconVerticalSolidList"/>
    <dgm:cxn modelId="{FDD0F64C-0681-42AE-967A-0C86DB4C862F}" type="presOf" srcId="{5C4F2143-0983-4C7D-9906-2C9DFD07891E}" destId="{33A75D7A-1EA8-43CC-9167-83F72098E458}" srcOrd="0" destOrd="0" presId="urn:microsoft.com/office/officeart/2018/2/layout/IconVerticalSolidList"/>
    <dgm:cxn modelId="{997E5558-FF88-4022-9BD1-3321ACC10277}" srcId="{5C4F2143-0983-4C7D-9906-2C9DFD07891E}" destId="{6614003B-3471-475B-A9AD-BA2107CEFEF3}" srcOrd="1" destOrd="0" parTransId="{0B668160-B191-4DA4-AF8F-ACE420808368}" sibTransId="{342829DC-A8E2-4A0C-9552-BFC52E01367E}"/>
    <dgm:cxn modelId="{2CEEAC7F-BCD3-4D26-B2B7-C9D1303555C1}" type="presOf" srcId="{6614003B-3471-475B-A9AD-BA2107CEFEF3}" destId="{68BABF05-CF24-4C26-BBE4-1A15A440F7A2}" srcOrd="0" destOrd="0" presId="urn:microsoft.com/office/officeart/2018/2/layout/IconVerticalSolidList"/>
    <dgm:cxn modelId="{D0F87EAF-7B03-4EDD-8287-174638A44EA4}" srcId="{5C4F2143-0983-4C7D-9906-2C9DFD07891E}" destId="{5D87F7BD-A65F-47DD-BED0-C9F68F5BB2AB}" srcOrd="0" destOrd="0" parTransId="{B7367C5B-EB26-4983-9742-ED77E2737223}" sibTransId="{0E0369DD-FFF3-47B5-988D-D4E71B90F48F}"/>
    <dgm:cxn modelId="{1E4A3677-A557-4899-A7EC-9D88F44A065B}" type="presParOf" srcId="{33A75D7A-1EA8-43CC-9167-83F72098E458}" destId="{8F21A219-93D2-49D8-9E04-1824546FF1B9}" srcOrd="0" destOrd="0" presId="urn:microsoft.com/office/officeart/2018/2/layout/IconVerticalSolidList"/>
    <dgm:cxn modelId="{21A73F37-8C2A-4F53-A871-AE8DE53DF02B}" type="presParOf" srcId="{8F21A219-93D2-49D8-9E04-1824546FF1B9}" destId="{5E849101-D3EA-44F2-BDD0-A2B0F17661EC}" srcOrd="0" destOrd="0" presId="urn:microsoft.com/office/officeart/2018/2/layout/IconVerticalSolidList"/>
    <dgm:cxn modelId="{CCEFA078-02FC-48EA-9B03-C73DA8AED518}" type="presParOf" srcId="{8F21A219-93D2-49D8-9E04-1824546FF1B9}" destId="{099FB6A0-453C-4EA8-B8A1-5E802F7357ED}" srcOrd="1" destOrd="0" presId="urn:microsoft.com/office/officeart/2018/2/layout/IconVerticalSolidList"/>
    <dgm:cxn modelId="{0697B491-1DD6-4A9F-A06D-DB55BCDCD4C8}" type="presParOf" srcId="{8F21A219-93D2-49D8-9E04-1824546FF1B9}" destId="{C16C5BD4-D4D1-4C05-92F2-4A9F3DACA4F3}" srcOrd="2" destOrd="0" presId="urn:microsoft.com/office/officeart/2018/2/layout/IconVerticalSolidList"/>
    <dgm:cxn modelId="{CFDA7615-1B60-4EB2-866E-022B170A6766}" type="presParOf" srcId="{8F21A219-93D2-49D8-9E04-1824546FF1B9}" destId="{537244D0-4C03-4813-A087-1CB154DE17E9}" srcOrd="3" destOrd="0" presId="urn:microsoft.com/office/officeart/2018/2/layout/IconVerticalSolidList"/>
    <dgm:cxn modelId="{FA260B05-FE41-45D2-A9D7-FA14DEF8C8BC}" type="presParOf" srcId="{33A75D7A-1EA8-43CC-9167-83F72098E458}" destId="{94A29B23-5C49-4F4C-AB2F-B4E3F58B2111}" srcOrd="1" destOrd="0" presId="urn:microsoft.com/office/officeart/2018/2/layout/IconVerticalSolidList"/>
    <dgm:cxn modelId="{5CA2C192-4B72-45B4-8086-ADCBA167FE9D}" type="presParOf" srcId="{33A75D7A-1EA8-43CC-9167-83F72098E458}" destId="{A1B622BF-21CC-43A7-AD36-98832696E170}" srcOrd="2" destOrd="0" presId="urn:microsoft.com/office/officeart/2018/2/layout/IconVerticalSolidList"/>
    <dgm:cxn modelId="{744D0848-F132-4D42-AD8B-D9DEE385E026}" type="presParOf" srcId="{A1B622BF-21CC-43A7-AD36-98832696E170}" destId="{422B1DA3-1DDB-4ED5-A4FC-7283C0A292B9}" srcOrd="0" destOrd="0" presId="urn:microsoft.com/office/officeart/2018/2/layout/IconVerticalSolidList"/>
    <dgm:cxn modelId="{29E46CAB-3F02-4970-A897-A0D0F4E840FC}" type="presParOf" srcId="{A1B622BF-21CC-43A7-AD36-98832696E170}" destId="{AAE4E0CD-2909-4C65-84A9-4E2D371D414A}" srcOrd="1" destOrd="0" presId="urn:microsoft.com/office/officeart/2018/2/layout/IconVerticalSolidList"/>
    <dgm:cxn modelId="{29DCCAA6-054D-44CA-A6A3-AF04486C342D}" type="presParOf" srcId="{A1B622BF-21CC-43A7-AD36-98832696E170}" destId="{CAAB47C9-F6C4-4E95-B74D-B3E68CFEC5B4}" srcOrd="2" destOrd="0" presId="urn:microsoft.com/office/officeart/2018/2/layout/IconVerticalSolidList"/>
    <dgm:cxn modelId="{0B92A0A3-95B9-489D-88D2-FABCDFCABCA9}" type="presParOf" srcId="{A1B622BF-21CC-43A7-AD36-98832696E170}" destId="{68BABF05-CF24-4C26-BBE4-1A15A440F7A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112759-51E8-454F-8CCB-476991E8F96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C0FD16B-2F6B-4262-9847-036FD8A91C31}">
      <dgm:prSet/>
      <dgm:spPr/>
      <dgm:t>
        <a:bodyPr/>
        <a:lstStyle/>
        <a:p>
          <a:r>
            <a:rPr lang="en-US"/>
            <a:t>Normal type tasks with a known history can be assessed with more common, less sophisticated methods such as job risk assessment, preliminary hazard analysis, and similar tools. </a:t>
          </a:r>
        </a:p>
      </dgm:t>
    </dgm:pt>
    <dgm:pt modelId="{F5E3662D-7F7E-44EC-8D24-47D6ABB027CD}" type="parTrans" cxnId="{925F543B-2BEB-4522-9E98-86DF9D045D25}">
      <dgm:prSet/>
      <dgm:spPr/>
      <dgm:t>
        <a:bodyPr/>
        <a:lstStyle/>
        <a:p>
          <a:endParaRPr lang="en-US"/>
        </a:p>
      </dgm:t>
    </dgm:pt>
    <dgm:pt modelId="{2AAB4667-A297-4544-8FC0-B73BFA8B2D1D}" type="sibTrans" cxnId="{925F543B-2BEB-4522-9E98-86DF9D045D25}">
      <dgm:prSet/>
      <dgm:spPr/>
      <dgm:t>
        <a:bodyPr/>
        <a:lstStyle/>
        <a:p>
          <a:endParaRPr lang="en-US"/>
        </a:p>
      </dgm:t>
    </dgm:pt>
    <dgm:pt modelId="{E4558634-9431-4013-B47B-929E012C8325}">
      <dgm:prSet/>
      <dgm:spPr/>
      <dgm:t>
        <a:bodyPr/>
        <a:lstStyle/>
        <a:p>
          <a:r>
            <a:rPr lang="en-US"/>
            <a:t>Critical activities that are unique with a higher degree of uncertainty or have a potential for higher risk will require methods with a higher degree of rigor. </a:t>
          </a:r>
        </a:p>
      </dgm:t>
    </dgm:pt>
    <dgm:pt modelId="{4396721C-5DD4-4DE9-8698-CCD59463C164}" type="parTrans" cxnId="{0335DE56-0534-43B5-98E8-61B2E02E467E}">
      <dgm:prSet/>
      <dgm:spPr/>
      <dgm:t>
        <a:bodyPr/>
        <a:lstStyle/>
        <a:p>
          <a:endParaRPr lang="en-US"/>
        </a:p>
      </dgm:t>
    </dgm:pt>
    <dgm:pt modelId="{57039596-6683-4510-B40D-6BEA995D6FEA}" type="sibTrans" cxnId="{0335DE56-0534-43B5-98E8-61B2E02E467E}">
      <dgm:prSet/>
      <dgm:spPr/>
      <dgm:t>
        <a:bodyPr/>
        <a:lstStyle/>
        <a:p>
          <a:endParaRPr lang="en-US"/>
        </a:p>
      </dgm:t>
    </dgm:pt>
    <dgm:pt modelId="{1DC23B51-78A4-4FBA-8E68-CA72C5A92F10}">
      <dgm:prSet/>
      <dgm:spPr/>
      <dgm:t>
        <a:bodyPr/>
        <a:lstStyle/>
        <a:p>
          <a:r>
            <a:rPr lang="en-US"/>
            <a:t>Risks with a criticality potential such as fatality and serious incident (FSI) type risks must be given increased attention and proper resources to identify, analyze, evaluate and treat the risks. </a:t>
          </a:r>
        </a:p>
      </dgm:t>
    </dgm:pt>
    <dgm:pt modelId="{A14170C2-6A2B-4692-B70D-C5C2E662FC62}" type="parTrans" cxnId="{FE6F123A-E668-4A6D-926D-BF9719D2C24B}">
      <dgm:prSet/>
      <dgm:spPr/>
      <dgm:t>
        <a:bodyPr/>
        <a:lstStyle/>
        <a:p>
          <a:endParaRPr lang="en-US"/>
        </a:p>
      </dgm:t>
    </dgm:pt>
    <dgm:pt modelId="{6CFC4C26-21DD-497F-912A-01C96B62C560}" type="sibTrans" cxnId="{FE6F123A-E668-4A6D-926D-BF9719D2C24B}">
      <dgm:prSet/>
      <dgm:spPr/>
      <dgm:t>
        <a:bodyPr/>
        <a:lstStyle/>
        <a:p>
          <a:endParaRPr lang="en-US"/>
        </a:p>
      </dgm:t>
    </dgm:pt>
    <dgm:pt modelId="{0C9FA9B7-274D-4724-9F35-6269D1B8CFBF}" type="pres">
      <dgm:prSet presAssocID="{E6112759-51E8-454F-8CCB-476991E8F960}" presName="root" presStyleCnt="0">
        <dgm:presLayoutVars>
          <dgm:dir/>
          <dgm:resizeHandles val="exact"/>
        </dgm:presLayoutVars>
      </dgm:prSet>
      <dgm:spPr/>
    </dgm:pt>
    <dgm:pt modelId="{EEE90C17-8F54-4B51-8A84-5A7E8288468E}" type="pres">
      <dgm:prSet presAssocID="{0C0FD16B-2F6B-4262-9847-036FD8A91C31}" presName="compNode" presStyleCnt="0"/>
      <dgm:spPr/>
    </dgm:pt>
    <dgm:pt modelId="{0CC0DFA0-4BAC-49A0-B998-7220673405AA}" type="pres">
      <dgm:prSet presAssocID="{0C0FD16B-2F6B-4262-9847-036FD8A91C31}" presName="bgRect" presStyleLbl="bgShp" presStyleIdx="0" presStyleCnt="3"/>
      <dgm:spPr/>
    </dgm:pt>
    <dgm:pt modelId="{ADCE55DC-48C9-4193-A01E-1B54168405ED}" type="pres">
      <dgm:prSet presAssocID="{0C0FD16B-2F6B-4262-9847-036FD8A91C3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rning"/>
        </a:ext>
      </dgm:extLst>
    </dgm:pt>
    <dgm:pt modelId="{600CC7FE-3E46-4E4A-8A85-A39C15209F8E}" type="pres">
      <dgm:prSet presAssocID="{0C0FD16B-2F6B-4262-9847-036FD8A91C31}" presName="spaceRect" presStyleCnt="0"/>
      <dgm:spPr/>
    </dgm:pt>
    <dgm:pt modelId="{7425450F-FC20-4662-8510-54713B1CB4EC}" type="pres">
      <dgm:prSet presAssocID="{0C0FD16B-2F6B-4262-9847-036FD8A91C31}" presName="parTx" presStyleLbl="revTx" presStyleIdx="0" presStyleCnt="3">
        <dgm:presLayoutVars>
          <dgm:chMax val="0"/>
          <dgm:chPref val="0"/>
        </dgm:presLayoutVars>
      </dgm:prSet>
      <dgm:spPr/>
    </dgm:pt>
    <dgm:pt modelId="{BCFBE079-D655-4992-9A39-963575A2BE79}" type="pres">
      <dgm:prSet presAssocID="{2AAB4667-A297-4544-8FC0-B73BFA8B2D1D}" presName="sibTrans" presStyleCnt="0"/>
      <dgm:spPr/>
    </dgm:pt>
    <dgm:pt modelId="{E9116F22-1431-4CAE-ACF2-BAEF1E2721D0}" type="pres">
      <dgm:prSet presAssocID="{E4558634-9431-4013-B47B-929E012C8325}" presName="compNode" presStyleCnt="0"/>
      <dgm:spPr/>
    </dgm:pt>
    <dgm:pt modelId="{A71EF9F4-9D4F-4D44-A27F-F00FBD270933}" type="pres">
      <dgm:prSet presAssocID="{E4558634-9431-4013-B47B-929E012C8325}" presName="bgRect" presStyleLbl="bgShp" presStyleIdx="1" presStyleCnt="3"/>
      <dgm:spPr/>
    </dgm:pt>
    <dgm:pt modelId="{7CB4E662-622B-4B56-93BD-EB8F6708A00C}" type="pres">
      <dgm:prSet presAssocID="{E4558634-9431-4013-B47B-929E012C832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peed Bump"/>
        </a:ext>
      </dgm:extLst>
    </dgm:pt>
    <dgm:pt modelId="{827FA1C4-0B6F-4FDB-9A7D-A58E18C8F0F5}" type="pres">
      <dgm:prSet presAssocID="{E4558634-9431-4013-B47B-929E012C8325}" presName="spaceRect" presStyleCnt="0"/>
      <dgm:spPr/>
    </dgm:pt>
    <dgm:pt modelId="{9BD5B359-CE70-4B20-9330-977DF6B3A12A}" type="pres">
      <dgm:prSet presAssocID="{E4558634-9431-4013-B47B-929E012C8325}" presName="parTx" presStyleLbl="revTx" presStyleIdx="1" presStyleCnt="3">
        <dgm:presLayoutVars>
          <dgm:chMax val="0"/>
          <dgm:chPref val="0"/>
        </dgm:presLayoutVars>
      </dgm:prSet>
      <dgm:spPr/>
    </dgm:pt>
    <dgm:pt modelId="{D2ACD2B0-0D7A-4ECC-8967-88631B2724A4}" type="pres">
      <dgm:prSet presAssocID="{57039596-6683-4510-B40D-6BEA995D6FEA}" presName="sibTrans" presStyleCnt="0"/>
      <dgm:spPr/>
    </dgm:pt>
    <dgm:pt modelId="{64DC36AF-75E3-41B0-8217-A3EB581C6D78}" type="pres">
      <dgm:prSet presAssocID="{1DC23B51-78A4-4FBA-8E68-CA72C5A92F10}" presName="compNode" presStyleCnt="0"/>
      <dgm:spPr/>
    </dgm:pt>
    <dgm:pt modelId="{8D4703CC-62A3-48E9-8680-3487319B9B66}" type="pres">
      <dgm:prSet presAssocID="{1DC23B51-78A4-4FBA-8E68-CA72C5A92F10}" presName="bgRect" presStyleLbl="bgShp" presStyleIdx="2" presStyleCnt="3"/>
      <dgm:spPr/>
    </dgm:pt>
    <dgm:pt modelId="{B7E398AE-4396-41E3-8A83-53F03540C531}" type="pres">
      <dgm:prSet presAssocID="{1DC23B51-78A4-4FBA-8E68-CA72C5A92F1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nger"/>
        </a:ext>
      </dgm:extLst>
    </dgm:pt>
    <dgm:pt modelId="{041F3881-36A6-44A5-B111-AF139EE51587}" type="pres">
      <dgm:prSet presAssocID="{1DC23B51-78A4-4FBA-8E68-CA72C5A92F10}" presName="spaceRect" presStyleCnt="0"/>
      <dgm:spPr/>
    </dgm:pt>
    <dgm:pt modelId="{978DDEE6-5A75-4D97-83DC-8E9FB7A6B477}" type="pres">
      <dgm:prSet presAssocID="{1DC23B51-78A4-4FBA-8E68-CA72C5A92F10}" presName="parTx" presStyleLbl="revTx" presStyleIdx="2" presStyleCnt="3">
        <dgm:presLayoutVars>
          <dgm:chMax val="0"/>
          <dgm:chPref val="0"/>
        </dgm:presLayoutVars>
      </dgm:prSet>
      <dgm:spPr/>
    </dgm:pt>
  </dgm:ptLst>
  <dgm:cxnLst>
    <dgm:cxn modelId="{A2B8702C-384C-472D-A08B-64AD79FB335E}" type="presOf" srcId="{E6112759-51E8-454F-8CCB-476991E8F960}" destId="{0C9FA9B7-274D-4724-9F35-6269D1B8CFBF}" srcOrd="0" destOrd="0" presId="urn:microsoft.com/office/officeart/2018/2/layout/IconVerticalSolidList"/>
    <dgm:cxn modelId="{FE6F123A-E668-4A6D-926D-BF9719D2C24B}" srcId="{E6112759-51E8-454F-8CCB-476991E8F960}" destId="{1DC23B51-78A4-4FBA-8E68-CA72C5A92F10}" srcOrd="2" destOrd="0" parTransId="{A14170C2-6A2B-4692-B70D-C5C2E662FC62}" sibTransId="{6CFC4C26-21DD-497F-912A-01C96B62C560}"/>
    <dgm:cxn modelId="{925F543B-2BEB-4522-9E98-86DF9D045D25}" srcId="{E6112759-51E8-454F-8CCB-476991E8F960}" destId="{0C0FD16B-2F6B-4262-9847-036FD8A91C31}" srcOrd="0" destOrd="0" parTransId="{F5E3662D-7F7E-44EC-8D24-47D6ABB027CD}" sibTransId="{2AAB4667-A297-4544-8FC0-B73BFA8B2D1D}"/>
    <dgm:cxn modelId="{0335DE56-0534-43B5-98E8-61B2E02E467E}" srcId="{E6112759-51E8-454F-8CCB-476991E8F960}" destId="{E4558634-9431-4013-B47B-929E012C8325}" srcOrd="1" destOrd="0" parTransId="{4396721C-5DD4-4DE9-8698-CCD59463C164}" sibTransId="{57039596-6683-4510-B40D-6BEA995D6FEA}"/>
    <dgm:cxn modelId="{626365B5-5607-4E36-9CF5-48B29BC77C83}" type="presOf" srcId="{E4558634-9431-4013-B47B-929E012C8325}" destId="{9BD5B359-CE70-4B20-9330-977DF6B3A12A}" srcOrd="0" destOrd="0" presId="urn:microsoft.com/office/officeart/2018/2/layout/IconVerticalSolidList"/>
    <dgm:cxn modelId="{2E63F0F3-F78D-47E8-B1AC-ABE74A1BAEB1}" type="presOf" srcId="{1DC23B51-78A4-4FBA-8E68-CA72C5A92F10}" destId="{978DDEE6-5A75-4D97-83DC-8E9FB7A6B477}" srcOrd="0" destOrd="0" presId="urn:microsoft.com/office/officeart/2018/2/layout/IconVerticalSolidList"/>
    <dgm:cxn modelId="{79B6A0FF-87FC-4137-AE27-DF9FD9AB40FB}" type="presOf" srcId="{0C0FD16B-2F6B-4262-9847-036FD8A91C31}" destId="{7425450F-FC20-4662-8510-54713B1CB4EC}" srcOrd="0" destOrd="0" presId="urn:microsoft.com/office/officeart/2018/2/layout/IconVerticalSolidList"/>
    <dgm:cxn modelId="{9D96CB49-6876-492A-8C1D-81D210C6EC79}" type="presParOf" srcId="{0C9FA9B7-274D-4724-9F35-6269D1B8CFBF}" destId="{EEE90C17-8F54-4B51-8A84-5A7E8288468E}" srcOrd="0" destOrd="0" presId="urn:microsoft.com/office/officeart/2018/2/layout/IconVerticalSolidList"/>
    <dgm:cxn modelId="{C011D2D6-98E6-486C-8977-387C738F8995}" type="presParOf" srcId="{EEE90C17-8F54-4B51-8A84-5A7E8288468E}" destId="{0CC0DFA0-4BAC-49A0-B998-7220673405AA}" srcOrd="0" destOrd="0" presId="urn:microsoft.com/office/officeart/2018/2/layout/IconVerticalSolidList"/>
    <dgm:cxn modelId="{76654BCF-F766-44CF-8B9C-EA24686D4A98}" type="presParOf" srcId="{EEE90C17-8F54-4B51-8A84-5A7E8288468E}" destId="{ADCE55DC-48C9-4193-A01E-1B54168405ED}" srcOrd="1" destOrd="0" presId="urn:microsoft.com/office/officeart/2018/2/layout/IconVerticalSolidList"/>
    <dgm:cxn modelId="{462EE4C5-64F4-45E0-B61C-33E11DEB000D}" type="presParOf" srcId="{EEE90C17-8F54-4B51-8A84-5A7E8288468E}" destId="{600CC7FE-3E46-4E4A-8A85-A39C15209F8E}" srcOrd="2" destOrd="0" presId="urn:microsoft.com/office/officeart/2018/2/layout/IconVerticalSolidList"/>
    <dgm:cxn modelId="{751BD35D-0A12-41EA-BC95-7D5289F7AD5E}" type="presParOf" srcId="{EEE90C17-8F54-4B51-8A84-5A7E8288468E}" destId="{7425450F-FC20-4662-8510-54713B1CB4EC}" srcOrd="3" destOrd="0" presId="urn:microsoft.com/office/officeart/2018/2/layout/IconVerticalSolidList"/>
    <dgm:cxn modelId="{D6E50437-030C-4636-820C-6CA09C711E46}" type="presParOf" srcId="{0C9FA9B7-274D-4724-9F35-6269D1B8CFBF}" destId="{BCFBE079-D655-4992-9A39-963575A2BE79}" srcOrd="1" destOrd="0" presId="urn:microsoft.com/office/officeart/2018/2/layout/IconVerticalSolidList"/>
    <dgm:cxn modelId="{85A5879E-CADF-43BE-9C59-F31AA09E8FF8}" type="presParOf" srcId="{0C9FA9B7-274D-4724-9F35-6269D1B8CFBF}" destId="{E9116F22-1431-4CAE-ACF2-BAEF1E2721D0}" srcOrd="2" destOrd="0" presId="urn:microsoft.com/office/officeart/2018/2/layout/IconVerticalSolidList"/>
    <dgm:cxn modelId="{A90A635E-E90A-4F1C-9864-DEC89BB474F2}" type="presParOf" srcId="{E9116F22-1431-4CAE-ACF2-BAEF1E2721D0}" destId="{A71EF9F4-9D4F-4D44-A27F-F00FBD270933}" srcOrd="0" destOrd="0" presId="urn:microsoft.com/office/officeart/2018/2/layout/IconVerticalSolidList"/>
    <dgm:cxn modelId="{FB68A5BA-61A3-4892-B710-E0B6A01F144A}" type="presParOf" srcId="{E9116F22-1431-4CAE-ACF2-BAEF1E2721D0}" destId="{7CB4E662-622B-4B56-93BD-EB8F6708A00C}" srcOrd="1" destOrd="0" presId="urn:microsoft.com/office/officeart/2018/2/layout/IconVerticalSolidList"/>
    <dgm:cxn modelId="{029C7BD6-CDEE-4A22-BE93-5ADC988097B4}" type="presParOf" srcId="{E9116F22-1431-4CAE-ACF2-BAEF1E2721D0}" destId="{827FA1C4-0B6F-4FDB-9A7D-A58E18C8F0F5}" srcOrd="2" destOrd="0" presId="urn:microsoft.com/office/officeart/2018/2/layout/IconVerticalSolidList"/>
    <dgm:cxn modelId="{8EC8CD93-32A6-4A1F-8501-8E660C31B6A3}" type="presParOf" srcId="{E9116F22-1431-4CAE-ACF2-BAEF1E2721D0}" destId="{9BD5B359-CE70-4B20-9330-977DF6B3A12A}" srcOrd="3" destOrd="0" presId="urn:microsoft.com/office/officeart/2018/2/layout/IconVerticalSolidList"/>
    <dgm:cxn modelId="{2FAA77F7-40F4-4545-B510-21619B933C88}" type="presParOf" srcId="{0C9FA9B7-274D-4724-9F35-6269D1B8CFBF}" destId="{D2ACD2B0-0D7A-4ECC-8967-88631B2724A4}" srcOrd="3" destOrd="0" presId="urn:microsoft.com/office/officeart/2018/2/layout/IconVerticalSolidList"/>
    <dgm:cxn modelId="{BD7BAC6B-F22E-41FC-AEE6-4E47E0B92163}" type="presParOf" srcId="{0C9FA9B7-274D-4724-9F35-6269D1B8CFBF}" destId="{64DC36AF-75E3-41B0-8217-A3EB581C6D78}" srcOrd="4" destOrd="0" presId="urn:microsoft.com/office/officeart/2018/2/layout/IconVerticalSolidList"/>
    <dgm:cxn modelId="{C9E4E094-962A-4A66-940D-4109578CB2B1}" type="presParOf" srcId="{64DC36AF-75E3-41B0-8217-A3EB581C6D78}" destId="{8D4703CC-62A3-48E9-8680-3487319B9B66}" srcOrd="0" destOrd="0" presId="urn:microsoft.com/office/officeart/2018/2/layout/IconVerticalSolidList"/>
    <dgm:cxn modelId="{5F39748D-A0DD-4622-87A6-0B2A6898ACDF}" type="presParOf" srcId="{64DC36AF-75E3-41B0-8217-A3EB581C6D78}" destId="{B7E398AE-4396-41E3-8A83-53F03540C531}" srcOrd="1" destOrd="0" presId="urn:microsoft.com/office/officeart/2018/2/layout/IconVerticalSolidList"/>
    <dgm:cxn modelId="{B5FD3E9D-7E88-4FF1-A96D-6F88E24565F9}" type="presParOf" srcId="{64DC36AF-75E3-41B0-8217-A3EB581C6D78}" destId="{041F3881-36A6-44A5-B111-AF139EE51587}" srcOrd="2" destOrd="0" presId="urn:microsoft.com/office/officeart/2018/2/layout/IconVerticalSolidList"/>
    <dgm:cxn modelId="{960048CB-7993-4687-8F06-AF0C32EE7024}" type="presParOf" srcId="{64DC36AF-75E3-41B0-8217-A3EB581C6D78}" destId="{978DDEE6-5A75-4D97-83DC-8E9FB7A6B47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9C1AA5A-48B9-4A94-8E15-F2D86CEED27F}" type="doc">
      <dgm:prSet loTypeId="urn:microsoft.com/office/officeart/2005/8/layout/hierarchy3" loCatId="hierarchy" qsTypeId="urn:microsoft.com/office/officeart/2005/8/quickstyle/simple1" qsCatId="simple" csTypeId="urn:microsoft.com/office/officeart/2005/8/colors/colorful2" csCatId="colorful"/>
      <dgm:spPr/>
      <dgm:t>
        <a:bodyPr/>
        <a:lstStyle/>
        <a:p>
          <a:endParaRPr lang="en-US"/>
        </a:p>
      </dgm:t>
    </dgm:pt>
    <dgm:pt modelId="{10409CBC-6AC6-4795-ABEB-CC19467E25C3}">
      <dgm:prSet/>
      <dgm:spPr/>
      <dgm:t>
        <a:bodyPr/>
        <a:lstStyle/>
        <a:p>
          <a:r>
            <a:rPr lang="en-US"/>
            <a:t>PtD Standard: “an organization shall create and obtain broad agreement on a risk assessment matrix or other validated process that is suitable to the hazards and risks with which it deal”</a:t>
          </a:r>
        </a:p>
      </dgm:t>
    </dgm:pt>
    <dgm:pt modelId="{0E375D38-41C4-44BA-B74B-FE5FD70C48A9}" type="parTrans" cxnId="{DBB96744-2F0D-42F8-BA1C-C573BD708542}">
      <dgm:prSet/>
      <dgm:spPr/>
      <dgm:t>
        <a:bodyPr/>
        <a:lstStyle/>
        <a:p>
          <a:endParaRPr lang="en-US"/>
        </a:p>
      </dgm:t>
    </dgm:pt>
    <dgm:pt modelId="{F44BE8CF-59CE-4D04-B8E8-D33D23B05068}" type="sibTrans" cxnId="{DBB96744-2F0D-42F8-BA1C-C573BD708542}">
      <dgm:prSet/>
      <dgm:spPr/>
      <dgm:t>
        <a:bodyPr/>
        <a:lstStyle/>
        <a:p>
          <a:endParaRPr lang="en-US"/>
        </a:p>
      </dgm:t>
    </dgm:pt>
    <dgm:pt modelId="{C0FFD493-1F7B-4F9F-88E3-0178C508CEBC}">
      <dgm:prSet/>
      <dgm:spPr/>
      <dgm:t>
        <a:bodyPr/>
        <a:lstStyle/>
        <a:p>
          <a:r>
            <a:rPr lang="en-US"/>
            <a:t>The purpose for selecting a risk assessment matrix is to have a consistent and clear risk measurement method to determine risk within an organization.  </a:t>
          </a:r>
        </a:p>
      </dgm:t>
    </dgm:pt>
    <dgm:pt modelId="{F7E2DBBD-C40D-4912-8DD6-0139BCEF4114}" type="parTrans" cxnId="{F45D0C7C-E3D7-4435-9162-3CC1D3D782F5}">
      <dgm:prSet/>
      <dgm:spPr/>
      <dgm:t>
        <a:bodyPr/>
        <a:lstStyle/>
        <a:p>
          <a:endParaRPr lang="en-US"/>
        </a:p>
      </dgm:t>
    </dgm:pt>
    <dgm:pt modelId="{47C5E1CE-CF8F-4148-87ED-923A235B08F7}" type="sibTrans" cxnId="{F45D0C7C-E3D7-4435-9162-3CC1D3D782F5}">
      <dgm:prSet/>
      <dgm:spPr/>
      <dgm:t>
        <a:bodyPr/>
        <a:lstStyle/>
        <a:p>
          <a:endParaRPr lang="en-US"/>
        </a:p>
      </dgm:t>
    </dgm:pt>
    <dgm:pt modelId="{BBB428F9-7AAB-4514-AE75-E808754D0FBA}" type="pres">
      <dgm:prSet presAssocID="{E9C1AA5A-48B9-4A94-8E15-F2D86CEED27F}" presName="diagram" presStyleCnt="0">
        <dgm:presLayoutVars>
          <dgm:chPref val="1"/>
          <dgm:dir/>
          <dgm:animOne val="branch"/>
          <dgm:animLvl val="lvl"/>
          <dgm:resizeHandles/>
        </dgm:presLayoutVars>
      </dgm:prSet>
      <dgm:spPr/>
    </dgm:pt>
    <dgm:pt modelId="{57E92D69-80A1-4768-8566-B4D03B457989}" type="pres">
      <dgm:prSet presAssocID="{10409CBC-6AC6-4795-ABEB-CC19467E25C3}" presName="root" presStyleCnt="0"/>
      <dgm:spPr/>
    </dgm:pt>
    <dgm:pt modelId="{BAFBC2E1-716C-4593-9C91-4E87D0773450}" type="pres">
      <dgm:prSet presAssocID="{10409CBC-6AC6-4795-ABEB-CC19467E25C3}" presName="rootComposite" presStyleCnt="0"/>
      <dgm:spPr/>
    </dgm:pt>
    <dgm:pt modelId="{1C905F88-2018-411C-89B2-C4B11A330D5C}" type="pres">
      <dgm:prSet presAssocID="{10409CBC-6AC6-4795-ABEB-CC19467E25C3}" presName="rootText" presStyleLbl="node1" presStyleIdx="0" presStyleCnt="2"/>
      <dgm:spPr/>
    </dgm:pt>
    <dgm:pt modelId="{EB8351F2-E7B8-4D0F-998E-85678B697A39}" type="pres">
      <dgm:prSet presAssocID="{10409CBC-6AC6-4795-ABEB-CC19467E25C3}" presName="rootConnector" presStyleLbl="node1" presStyleIdx="0" presStyleCnt="2"/>
      <dgm:spPr/>
    </dgm:pt>
    <dgm:pt modelId="{0A5989FF-2E60-46E9-8BC6-20FCE74EAD0E}" type="pres">
      <dgm:prSet presAssocID="{10409CBC-6AC6-4795-ABEB-CC19467E25C3}" presName="childShape" presStyleCnt="0"/>
      <dgm:spPr/>
    </dgm:pt>
    <dgm:pt modelId="{7A1791DA-E209-4CAE-8243-A295D352B653}" type="pres">
      <dgm:prSet presAssocID="{C0FFD493-1F7B-4F9F-88E3-0178C508CEBC}" presName="root" presStyleCnt="0"/>
      <dgm:spPr/>
    </dgm:pt>
    <dgm:pt modelId="{7945FB90-6FEF-451F-A84F-0BE926BC3AAD}" type="pres">
      <dgm:prSet presAssocID="{C0FFD493-1F7B-4F9F-88E3-0178C508CEBC}" presName="rootComposite" presStyleCnt="0"/>
      <dgm:spPr/>
    </dgm:pt>
    <dgm:pt modelId="{40719E2F-D2DB-4D61-9F76-2D2A880BEE93}" type="pres">
      <dgm:prSet presAssocID="{C0FFD493-1F7B-4F9F-88E3-0178C508CEBC}" presName="rootText" presStyleLbl="node1" presStyleIdx="1" presStyleCnt="2"/>
      <dgm:spPr/>
    </dgm:pt>
    <dgm:pt modelId="{547811B5-9262-4E85-AE2A-204E54CD4474}" type="pres">
      <dgm:prSet presAssocID="{C0FFD493-1F7B-4F9F-88E3-0178C508CEBC}" presName="rootConnector" presStyleLbl="node1" presStyleIdx="1" presStyleCnt="2"/>
      <dgm:spPr/>
    </dgm:pt>
    <dgm:pt modelId="{2D7BC28C-6B6C-4265-8655-417CEEE3AF53}" type="pres">
      <dgm:prSet presAssocID="{C0FFD493-1F7B-4F9F-88E3-0178C508CEBC}" presName="childShape" presStyleCnt="0"/>
      <dgm:spPr/>
    </dgm:pt>
  </dgm:ptLst>
  <dgm:cxnLst>
    <dgm:cxn modelId="{DBB96744-2F0D-42F8-BA1C-C573BD708542}" srcId="{E9C1AA5A-48B9-4A94-8E15-F2D86CEED27F}" destId="{10409CBC-6AC6-4795-ABEB-CC19467E25C3}" srcOrd="0" destOrd="0" parTransId="{0E375D38-41C4-44BA-B74B-FE5FD70C48A9}" sibTransId="{F44BE8CF-59CE-4D04-B8E8-D33D23B05068}"/>
    <dgm:cxn modelId="{1B8FFC6B-24EF-4085-85D9-15D6B3B0EA67}" type="presOf" srcId="{10409CBC-6AC6-4795-ABEB-CC19467E25C3}" destId="{EB8351F2-E7B8-4D0F-998E-85678B697A39}" srcOrd="1" destOrd="0" presId="urn:microsoft.com/office/officeart/2005/8/layout/hierarchy3"/>
    <dgm:cxn modelId="{92203F6E-7B00-4E4E-88E3-AC8F579787AD}" type="presOf" srcId="{C0FFD493-1F7B-4F9F-88E3-0178C508CEBC}" destId="{547811B5-9262-4E85-AE2A-204E54CD4474}" srcOrd="1" destOrd="0" presId="urn:microsoft.com/office/officeart/2005/8/layout/hierarchy3"/>
    <dgm:cxn modelId="{F45D0C7C-E3D7-4435-9162-3CC1D3D782F5}" srcId="{E9C1AA5A-48B9-4A94-8E15-F2D86CEED27F}" destId="{C0FFD493-1F7B-4F9F-88E3-0178C508CEBC}" srcOrd="1" destOrd="0" parTransId="{F7E2DBBD-C40D-4912-8DD6-0139BCEF4114}" sibTransId="{47C5E1CE-CF8F-4148-87ED-923A235B08F7}"/>
    <dgm:cxn modelId="{6277EA8E-E7F9-4660-83DF-4432AEEE3E37}" type="presOf" srcId="{10409CBC-6AC6-4795-ABEB-CC19467E25C3}" destId="{1C905F88-2018-411C-89B2-C4B11A330D5C}" srcOrd="0" destOrd="0" presId="urn:microsoft.com/office/officeart/2005/8/layout/hierarchy3"/>
    <dgm:cxn modelId="{1B0D6EAF-61F2-4527-8BB7-52D3FA75CFAC}" type="presOf" srcId="{E9C1AA5A-48B9-4A94-8E15-F2D86CEED27F}" destId="{BBB428F9-7AAB-4514-AE75-E808754D0FBA}" srcOrd="0" destOrd="0" presId="urn:microsoft.com/office/officeart/2005/8/layout/hierarchy3"/>
    <dgm:cxn modelId="{7B829DDA-1CC6-4521-B7DD-6B2C257919BD}" type="presOf" srcId="{C0FFD493-1F7B-4F9F-88E3-0178C508CEBC}" destId="{40719E2F-D2DB-4D61-9F76-2D2A880BEE93}" srcOrd="0" destOrd="0" presId="urn:microsoft.com/office/officeart/2005/8/layout/hierarchy3"/>
    <dgm:cxn modelId="{F31A0E83-A921-4BA0-B65D-25341D4023DD}" type="presParOf" srcId="{BBB428F9-7AAB-4514-AE75-E808754D0FBA}" destId="{57E92D69-80A1-4768-8566-B4D03B457989}" srcOrd="0" destOrd="0" presId="urn:microsoft.com/office/officeart/2005/8/layout/hierarchy3"/>
    <dgm:cxn modelId="{847504D3-B85C-49BF-82D1-0FBA81D5541E}" type="presParOf" srcId="{57E92D69-80A1-4768-8566-B4D03B457989}" destId="{BAFBC2E1-716C-4593-9C91-4E87D0773450}" srcOrd="0" destOrd="0" presId="urn:microsoft.com/office/officeart/2005/8/layout/hierarchy3"/>
    <dgm:cxn modelId="{3998672E-B2B4-4E65-854A-4B031BEB26CA}" type="presParOf" srcId="{BAFBC2E1-716C-4593-9C91-4E87D0773450}" destId="{1C905F88-2018-411C-89B2-C4B11A330D5C}" srcOrd="0" destOrd="0" presId="urn:microsoft.com/office/officeart/2005/8/layout/hierarchy3"/>
    <dgm:cxn modelId="{AFE80DF9-2FA4-456F-B2B6-866F677D28AF}" type="presParOf" srcId="{BAFBC2E1-716C-4593-9C91-4E87D0773450}" destId="{EB8351F2-E7B8-4D0F-998E-85678B697A39}" srcOrd="1" destOrd="0" presId="urn:microsoft.com/office/officeart/2005/8/layout/hierarchy3"/>
    <dgm:cxn modelId="{7A872F11-FFCF-4825-8D2E-1492892A5808}" type="presParOf" srcId="{57E92D69-80A1-4768-8566-B4D03B457989}" destId="{0A5989FF-2E60-46E9-8BC6-20FCE74EAD0E}" srcOrd="1" destOrd="0" presId="urn:microsoft.com/office/officeart/2005/8/layout/hierarchy3"/>
    <dgm:cxn modelId="{9934B8C7-23F8-4831-B924-DB56F4E5DCDD}" type="presParOf" srcId="{BBB428F9-7AAB-4514-AE75-E808754D0FBA}" destId="{7A1791DA-E209-4CAE-8243-A295D352B653}" srcOrd="1" destOrd="0" presId="urn:microsoft.com/office/officeart/2005/8/layout/hierarchy3"/>
    <dgm:cxn modelId="{07493728-60FF-45E7-AB94-D569052BE752}" type="presParOf" srcId="{7A1791DA-E209-4CAE-8243-A295D352B653}" destId="{7945FB90-6FEF-451F-A84F-0BE926BC3AAD}" srcOrd="0" destOrd="0" presId="urn:microsoft.com/office/officeart/2005/8/layout/hierarchy3"/>
    <dgm:cxn modelId="{F3937656-20A6-4CCB-B1B2-32CC177DB6A3}" type="presParOf" srcId="{7945FB90-6FEF-451F-A84F-0BE926BC3AAD}" destId="{40719E2F-D2DB-4D61-9F76-2D2A880BEE93}" srcOrd="0" destOrd="0" presId="urn:microsoft.com/office/officeart/2005/8/layout/hierarchy3"/>
    <dgm:cxn modelId="{9AAF5440-E508-4D6B-8F60-2197D82EF9C9}" type="presParOf" srcId="{7945FB90-6FEF-451F-A84F-0BE926BC3AAD}" destId="{547811B5-9262-4E85-AE2A-204E54CD4474}" srcOrd="1" destOrd="0" presId="urn:microsoft.com/office/officeart/2005/8/layout/hierarchy3"/>
    <dgm:cxn modelId="{04630B83-044F-4C0C-9DF0-5AB4B3DF8A23}" type="presParOf" srcId="{7A1791DA-E209-4CAE-8243-A295D352B653}" destId="{2D7BC28C-6B6C-4265-8655-417CEEE3AF53}"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AE7202D-FD2E-44F7-B7EF-5752DDB807AA}" type="doc">
      <dgm:prSet loTypeId="urn:microsoft.com/office/officeart/2005/8/layout/process1" loCatId="process" qsTypeId="urn:microsoft.com/office/officeart/2005/8/quickstyle/simple1" qsCatId="simple" csTypeId="urn:microsoft.com/office/officeart/2005/8/colors/colorful2" csCatId="colorful"/>
      <dgm:spPr/>
      <dgm:t>
        <a:bodyPr/>
        <a:lstStyle/>
        <a:p>
          <a:endParaRPr lang="en-US"/>
        </a:p>
      </dgm:t>
    </dgm:pt>
    <dgm:pt modelId="{FFAE666A-1633-447F-B33A-271BEE0EC649}">
      <dgm:prSet custT="1"/>
      <dgm:spPr/>
      <dgm:t>
        <a:bodyPr/>
        <a:lstStyle/>
        <a:p>
          <a:r>
            <a:rPr lang="en-US" sz="2000"/>
            <a:t>The data output from the risk management method should be geared towards informing decision makers in reducing uncertainty and facilitate decision making.  </a:t>
          </a:r>
        </a:p>
      </dgm:t>
    </dgm:pt>
    <dgm:pt modelId="{9A3078FB-C952-43EC-A088-E970BAD61DE4}" type="parTrans" cxnId="{32B50F66-02DD-48DF-A166-C563386229FF}">
      <dgm:prSet/>
      <dgm:spPr/>
      <dgm:t>
        <a:bodyPr/>
        <a:lstStyle/>
        <a:p>
          <a:endParaRPr lang="en-US"/>
        </a:p>
      </dgm:t>
    </dgm:pt>
    <dgm:pt modelId="{90B0E920-9B3A-4C05-94D7-F6E0B4963DAF}" type="sibTrans" cxnId="{32B50F66-02DD-48DF-A166-C563386229FF}">
      <dgm:prSet/>
      <dgm:spPr/>
      <dgm:t>
        <a:bodyPr/>
        <a:lstStyle/>
        <a:p>
          <a:endParaRPr lang="en-US"/>
        </a:p>
      </dgm:t>
    </dgm:pt>
    <dgm:pt modelId="{F00471B8-E15B-4386-8B0A-3D31E9CA0AB8}">
      <dgm:prSet custT="1"/>
      <dgm:spPr/>
      <dgm:t>
        <a:bodyPr/>
        <a:lstStyle/>
        <a:p>
          <a:r>
            <a:rPr lang="en-US" sz="2000" dirty="0"/>
            <a:t>Model outputs can be </a:t>
          </a:r>
          <a:r>
            <a:rPr lang="en-US" sz="2000" i="1" dirty="0"/>
            <a:t>qualitative </a:t>
          </a:r>
          <a:r>
            <a:rPr lang="en-US" sz="2000" dirty="0"/>
            <a:t>using defined levels such as high, medium, or low; </a:t>
          </a:r>
          <a:r>
            <a:rPr lang="en-US" sz="2000" i="1" dirty="0"/>
            <a:t>semi-quantitative </a:t>
          </a:r>
          <a:r>
            <a:rPr lang="en-US" sz="2000" dirty="0"/>
            <a:t>using numerical rating scales produced by a risk formula; or </a:t>
          </a:r>
          <a:r>
            <a:rPr lang="en-US" sz="2000" i="1" dirty="0"/>
            <a:t>quantitative </a:t>
          </a:r>
          <a:r>
            <a:rPr lang="en-US" sz="2000" dirty="0"/>
            <a:t>using statistical data to estimate risk values in specific units or numerical values. </a:t>
          </a:r>
        </a:p>
      </dgm:t>
    </dgm:pt>
    <dgm:pt modelId="{D90CFB44-1237-4DC1-B2AB-56DF4B1A5318}" type="parTrans" cxnId="{2475323D-101B-41D3-BEDB-941AC12B3064}">
      <dgm:prSet/>
      <dgm:spPr/>
      <dgm:t>
        <a:bodyPr/>
        <a:lstStyle/>
        <a:p>
          <a:endParaRPr lang="en-US"/>
        </a:p>
      </dgm:t>
    </dgm:pt>
    <dgm:pt modelId="{ABB9AC4A-65C8-4D18-8FF3-FC27C7225636}" type="sibTrans" cxnId="{2475323D-101B-41D3-BEDB-941AC12B3064}">
      <dgm:prSet/>
      <dgm:spPr/>
      <dgm:t>
        <a:bodyPr/>
        <a:lstStyle/>
        <a:p>
          <a:endParaRPr lang="en-US"/>
        </a:p>
      </dgm:t>
    </dgm:pt>
    <dgm:pt modelId="{49001708-F0DE-4F2A-8BCD-2BFFD32007AE}">
      <dgm:prSet/>
      <dgm:spPr/>
      <dgm:t>
        <a:bodyPr/>
        <a:lstStyle/>
        <a:p>
          <a:r>
            <a:rPr lang="en-US"/>
            <a:t>The degree of detail required depends upon the application, the data available, and the decision needs of the organization.</a:t>
          </a:r>
        </a:p>
      </dgm:t>
    </dgm:pt>
    <dgm:pt modelId="{B857CAED-33F2-400D-B321-1F9995F65BFA}" type="parTrans" cxnId="{54B9EDC0-4059-4A23-8A7B-4CBECB02116F}">
      <dgm:prSet/>
      <dgm:spPr/>
      <dgm:t>
        <a:bodyPr/>
        <a:lstStyle/>
        <a:p>
          <a:endParaRPr lang="en-US"/>
        </a:p>
      </dgm:t>
    </dgm:pt>
    <dgm:pt modelId="{8106F110-4493-442A-98BF-893963272350}" type="sibTrans" cxnId="{54B9EDC0-4059-4A23-8A7B-4CBECB02116F}">
      <dgm:prSet/>
      <dgm:spPr/>
      <dgm:t>
        <a:bodyPr/>
        <a:lstStyle/>
        <a:p>
          <a:endParaRPr lang="en-US"/>
        </a:p>
      </dgm:t>
    </dgm:pt>
    <dgm:pt modelId="{2111E475-A581-406A-A012-09E592D08A58}" type="pres">
      <dgm:prSet presAssocID="{FAE7202D-FD2E-44F7-B7EF-5752DDB807AA}" presName="Name0" presStyleCnt="0">
        <dgm:presLayoutVars>
          <dgm:dir/>
          <dgm:resizeHandles val="exact"/>
        </dgm:presLayoutVars>
      </dgm:prSet>
      <dgm:spPr/>
    </dgm:pt>
    <dgm:pt modelId="{52B46974-8C88-45A8-91C9-3F904B0F171B}" type="pres">
      <dgm:prSet presAssocID="{FFAE666A-1633-447F-B33A-271BEE0EC649}" presName="node" presStyleLbl="node1" presStyleIdx="0" presStyleCnt="3">
        <dgm:presLayoutVars>
          <dgm:bulletEnabled val="1"/>
        </dgm:presLayoutVars>
      </dgm:prSet>
      <dgm:spPr/>
    </dgm:pt>
    <dgm:pt modelId="{BC057A4F-6B73-439B-A4F9-F9D547C47FF2}" type="pres">
      <dgm:prSet presAssocID="{90B0E920-9B3A-4C05-94D7-F6E0B4963DAF}" presName="sibTrans" presStyleLbl="sibTrans2D1" presStyleIdx="0" presStyleCnt="2"/>
      <dgm:spPr/>
    </dgm:pt>
    <dgm:pt modelId="{0DFB10B4-8B44-4510-9DC5-3B9A13340DAF}" type="pres">
      <dgm:prSet presAssocID="{90B0E920-9B3A-4C05-94D7-F6E0B4963DAF}" presName="connectorText" presStyleLbl="sibTrans2D1" presStyleIdx="0" presStyleCnt="2"/>
      <dgm:spPr/>
    </dgm:pt>
    <dgm:pt modelId="{E2058A68-D887-4932-A150-ED488F866210}" type="pres">
      <dgm:prSet presAssocID="{F00471B8-E15B-4386-8B0A-3D31E9CA0AB8}" presName="node" presStyleLbl="node1" presStyleIdx="1" presStyleCnt="3">
        <dgm:presLayoutVars>
          <dgm:bulletEnabled val="1"/>
        </dgm:presLayoutVars>
      </dgm:prSet>
      <dgm:spPr/>
    </dgm:pt>
    <dgm:pt modelId="{6CE15C69-45C4-45DB-B550-544384244A93}" type="pres">
      <dgm:prSet presAssocID="{ABB9AC4A-65C8-4D18-8FF3-FC27C7225636}" presName="sibTrans" presStyleLbl="sibTrans2D1" presStyleIdx="1" presStyleCnt="2"/>
      <dgm:spPr/>
    </dgm:pt>
    <dgm:pt modelId="{33B00B27-E272-419D-B9D6-8788150745BD}" type="pres">
      <dgm:prSet presAssocID="{ABB9AC4A-65C8-4D18-8FF3-FC27C7225636}" presName="connectorText" presStyleLbl="sibTrans2D1" presStyleIdx="1" presStyleCnt="2"/>
      <dgm:spPr/>
    </dgm:pt>
    <dgm:pt modelId="{FFC544AE-1B68-4D32-BC3B-0DF6D501B286}" type="pres">
      <dgm:prSet presAssocID="{49001708-F0DE-4F2A-8BCD-2BFFD32007AE}" presName="node" presStyleLbl="node1" presStyleIdx="2" presStyleCnt="3">
        <dgm:presLayoutVars>
          <dgm:bulletEnabled val="1"/>
        </dgm:presLayoutVars>
      </dgm:prSet>
      <dgm:spPr/>
    </dgm:pt>
  </dgm:ptLst>
  <dgm:cxnLst>
    <dgm:cxn modelId="{D9AB911C-1520-4879-AE24-52EA7FAFC825}" type="presOf" srcId="{49001708-F0DE-4F2A-8BCD-2BFFD32007AE}" destId="{FFC544AE-1B68-4D32-BC3B-0DF6D501B286}" srcOrd="0" destOrd="0" presId="urn:microsoft.com/office/officeart/2005/8/layout/process1"/>
    <dgm:cxn modelId="{1D601239-AA27-446E-89D5-12B09AC5E477}" type="presOf" srcId="{90B0E920-9B3A-4C05-94D7-F6E0B4963DAF}" destId="{0DFB10B4-8B44-4510-9DC5-3B9A13340DAF}" srcOrd="1" destOrd="0" presId="urn:microsoft.com/office/officeart/2005/8/layout/process1"/>
    <dgm:cxn modelId="{2475323D-101B-41D3-BEDB-941AC12B3064}" srcId="{FAE7202D-FD2E-44F7-B7EF-5752DDB807AA}" destId="{F00471B8-E15B-4386-8B0A-3D31E9CA0AB8}" srcOrd="1" destOrd="0" parTransId="{D90CFB44-1237-4DC1-B2AB-56DF4B1A5318}" sibTransId="{ABB9AC4A-65C8-4D18-8FF3-FC27C7225636}"/>
    <dgm:cxn modelId="{32B50F66-02DD-48DF-A166-C563386229FF}" srcId="{FAE7202D-FD2E-44F7-B7EF-5752DDB807AA}" destId="{FFAE666A-1633-447F-B33A-271BEE0EC649}" srcOrd="0" destOrd="0" parTransId="{9A3078FB-C952-43EC-A088-E970BAD61DE4}" sibTransId="{90B0E920-9B3A-4C05-94D7-F6E0B4963DAF}"/>
    <dgm:cxn modelId="{CED5056E-B5D8-4331-8F57-C24BD0D92B3D}" type="presOf" srcId="{F00471B8-E15B-4386-8B0A-3D31E9CA0AB8}" destId="{E2058A68-D887-4932-A150-ED488F866210}" srcOrd="0" destOrd="0" presId="urn:microsoft.com/office/officeart/2005/8/layout/process1"/>
    <dgm:cxn modelId="{A7143E70-1613-4519-B93A-18B187984BD4}" type="presOf" srcId="{FAE7202D-FD2E-44F7-B7EF-5752DDB807AA}" destId="{2111E475-A581-406A-A012-09E592D08A58}" srcOrd="0" destOrd="0" presId="urn:microsoft.com/office/officeart/2005/8/layout/process1"/>
    <dgm:cxn modelId="{DCB6C7A4-3CF9-43A2-AA0A-B5DBE27558C8}" type="presOf" srcId="{90B0E920-9B3A-4C05-94D7-F6E0B4963DAF}" destId="{BC057A4F-6B73-439B-A4F9-F9D547C47FF2}" srcOrd="0" destOrd="0" presId="urn:microsoft.com/office/officeart/2005/8/layout/process1"/>
    <dgm:cxn modelId="{74FD4CA5-FE59-4586-A5C2-F02597C9FC65}" type="presOf" srcId="{ABB9AC4A-65C8-4D18-8FF3-FC27C7225636}" destId="{6CE15C69-45C4-45DB-B550-544384244A93}" srcOrd="0" destOrd="0" presId="urn:microsoft.com/office/officeart/2005/8/layout/process1"/>
    <dgm:cxn modelId="{54B9EDC0-4059-4A23-8A7B-4CBECB02116F}" srcId="{FAE7202D-FD2E-44F7-B7EF-5752DDB807AA}" destId="{49001708-F0DE-4F2A-8BCD-2BFFD32007AE}" srcOrd="2" destOrd="0" parTransId="{B857CAED-33F2-400D-B321-1F9995F65BFA}" sibTransId="{8106F110-4493-442A-98BF-893963272350}"/>
    <dgm:cxn modelId="{A18665D6-8A88-420E-950C-9F96E62F4F02}" type="presOf" srcId="{FFAE666A-1633-447F-B33A-271BEE0EC649}" destId="{52B46974-8C88-45A8-91C9-3F904B0F171B}" srcOrd="0" destOrd="0" presId="urn:microsoft.com/office/officeart/2005/8/layout/process1"/>
    <dgm:cxn modelId="{8E09BCFD-F13B-4B01-B5D2-F3EECCD05571}" type="presOf" srcId="{ABB9AC4A-65C8-4D18-8FF3-FC27C7225636}" destId="{33B00B27-E272-419D-B9D6-8788150745BD}" srcOrd="1" destOrd="0" presId="urn:microsoft.com/office/officeart/2005/8/layout/process1"/>
    <dgm:cxn modelId="{22AE834C-8540-48BE-97B8-C983054661BA}" type="presParOf" srcId="{2111E475-A581-406A-A012-09E592D08A58}" destId="{52B46974-8C88-45A8-91C9-3F904B0F171B}" srcOrd="0" destOrd="0" presId="urn:microsoft.com/office/officeart/2005/8/layout/process1"/>
    <dgm:cxn modelId="{18080E2C-DAF4-4EEC-AD3C-28F9FDFBB348}" type="presParOf" srcId="{2111E475-A581-406A-A012-09E592D08A58}" destId="{BC057A4F-6B73-439B-A4F9-F9D547C47FF2}" srcOrd="1" destOrd="0" presId="urn:microsoft.com/office/officeart/2005/8/layout/process1"/>
    <dgm:cxn modelId="{2FE14764-100B-412E-A988-A9615305515F}" type="presParOf" srcId="{BC057A4F-6B73-439B-A4F9-F9D547C47FF2}" destId="{0DFB10B4-8B44-4510-9DC5-3B9A13340DAF}" srcOrd="0" destOrd="0" presId="urn:microsoft.com/office/officeart/2005/8/layout/process1"/>
    <dgm:cxn modelId="{055BD803-2E0E-4B3D-A2A7-AAD71ADFF0F2}" type="presParOf" srcId="{2111E475-A581-406A-A012-09E592D08A58}" destId="{E2058A68-D887-4932-A150-ED488F866210}" srcOrd="2" destOrd="0" presId="urn:microsoft.com/office/officeart/2005/8/layout/process1"/>
    <dgm:cxn modelId="{E2238511-35A7-4172-8096-EACEF41F3037}" type="presParOf" srcId="{2111E475-A581-406A-A012-09E592D08A58}" destId="{6CE15C69-45C4-45DB-B550-544384244A93}" srcOrd="3" destOrd="0" presId="urn:microsoft.com/office/officeart/2005/8/layout/process1"/>
    <dgm:cxn modelId="{E4BF791F-869F-43AB-8444-FFAFFDB7F5AE}" type="presParOf" srcId="{6CE15C69-45C4-45DB-B550-544384244A93}" destId="{33B00B27-E272-419D-B9D6-8788150745BD}" srcOrd="0" destOrd="0" presId="urn:microsoft.com/office/officeart/2005/8/layout/process1"/>
    <dgm:cxn modelId="{1CF4340B-52D4-478D-8597-B51B4F4B1430}" type="presParOf" srcId="{2111E475-A581-406A-A012-09E592D08A58}" destId="{FFC544AE-1B68-4D32-BC3B-0DF6D501B286}"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CADA7F7-59FC-4EC6-AA4F-C2C8F43AB3D8}"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CCF2D232-A843-4CAB-9BE1-2739B08098B8}">
      <dgm:prSet custT="1"/>
      <dgm:spPr/>
      <dgm:t>
        <a:bodyPr/>
        <a:lstStyle/>
        <a:p>
          <a:r>
            <a:rPr lang="en-US" sz="2400" dirty="0"/>
            <a:t>Resource limitations such as budgets, time frames, internal and external resources, information and data, personnel and skill levels, use of outside experts, software and hardware all affect the selection of the method(s) to be used. </a:t>
          </a:r>
        </a:p>
      </dgm:t>
    </dgm:pt>
    <dgm:pt modelId="{2EC94828-2F4D-4AE1-A94B-3B5F37194905}" type="parTrans" cxnId="{506D7E47-093A-4D11-BFA9-61AACD4A5712}">
      <dgm:prSet/>
      <dgm:spPr/>
      <dgm:t>
        <a:bodyPr/>
        <a:lstStyle/>
        <a:p>
          <a:endParaRPr lang="en-US"/>
        </a:p>
      </dgm:t>
    </dgm:pt>
    <dgm:pt modelId="{490BF10C-1C91-47C4-BA94-3FBFBEF0BC70}" type="sibTrans" cxnId="{506D7E47-093A-4D11-BFA9-61AACD4A5712}">
      <dgm:prSet/>
      <dgm:spPr/>
      <dgm:t>
        <a:bodyPr/>
        <a:lstStyle/>
        <a:p>
          <a:endParaRPr lang="en-US"/>
        </a:p>
      </dgm:t>
    </dgm:pt>
    <dgm:pt modelId="{6D78F4A7-40BD-4EEF-8112-5DE5A45065DB}">
      <dgm:prSet/>
      <dgm:spPr/>
      <dgm:t>
        <a:bodyPr/>
        <a:lstStyle/>
        <a:p>
          <a:r>
            <a:rPr lang="en-US" dirty="0"/>
            <a:t>Different techniques can also be appropriate as more information becomes available.</a:t>
          </a:r>
        </a:p>
      </dgm:t>
    </dgm:pt>
    <dgm:pt modelId="{6AFB4A4C-28E3-4B0D-B8F1-347C1E23B1C7}" type="parTrans" cxnId="{04AAE3B7-B4BB-4B91-9C76-B33A15C424B0}">
      <dgm:prSet/>
      <dgm:spPr/>
      <dgm:t>
        <a:bodyPr/>
        <a:lstStyle/>
        <a:p>
          <a:endParaRPr lang="en-US"/>
        </a:p>
      </dgm:t>
    </dgm:pt>
    <dgm:pt modelId="{D61F281C-BA70-4AC2-B12F-08664E07211E}" type="sibTrans" cxnId="{04AAE3B7-B4BB-4B91-9C76-B33A15C424B0}">
      <dgm:prSet/>
      <dgm:spPr/>
      <dgm:t>
        <a:bodyPr/>
        <a:lstStyle/>
        <a:p>
          <a:endParaRPr lang="en-US"/>
        </a:p>
      </dgm:t>
    </dgm:pt>
    <dgm:pt modelId="{B393F097-CE2E-4ED8-BB80-E0EB4464BDD1}" type="pres">
      <dgm:prSet presAssocID="{0CADA7F7-59FC-4EC6-AA4F-C2C8F43AB3D8}" presName="root" presStyleCnt="0">
        <dgm:presLayoutVars>
          <dgm:dir/>
          <dgm:resizeHandles val="exact"/>
        </dgm:presLayoutVars>
      </dgm:prSet>
      <dgm:spPr/>
    </dgm:pt>
    <dgm:pt modelId="{FCAFF298-8339-40A1-B9DD-462F2EB92959}" type="pres">
      <dgm:prSet presAssocID="{CCF2D232-A843-4CAB-9BE1-2739B08098B8}" presName="compNode" presStyleCnt="0"/>
      <dgm:spPr/>
    </dgm:pt>
    <dgm:pt modelId="{6F719106-E2FF-4F18-8CA7-26CBE7E8E632}" type="pres">
      <dgm:prSet presAssocID="{CCF2D232-A843-4CAB-9BE1-2739B08098B8}" presName="bgRect" presStyleLbl="bgShp" presStyleIdx="0" presStyleCnt="2"/>
      <dgm:spPr/>
    </dgm:pt>
    <dgm:pt modelId="{1C4F4817-5EDE-404E-898F-E27847F7175C}" type="pres">
      <dgm:prSet presAssocID="{CCF2D232-A843-4CAB-9BE1-2739B08098B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lder"/>
        </a:ext>
      </dgm:extLst>
    </dgm:pt>
    <dgm:pt modelId="{2FF635FD-A57E-4F47-A21C-F884C774B3E3}" type="pres">
      <dgm:prSet presAssocID="{CCF2D232-A843-4CAB-9BE1-2739B08098B8}" presName="spaceRect" presStyleCnt="0"/>
      <dgm:spPr/>
    </dgm:pt>
    <dgm:pt modelId="{76060537-4EB5-4976-8985-B7013213F764}" type="pres">
      <dgm:prSet presAssocID="{CCF2D232-A843-4CAB-9BE1-2739B08098B8}" presName="parTx" presStyleLbl="revTx" presStyleIdx="0" presStyleCnt="2">
        <dgm:presLayoutVars>
          <dgm:chMax val="0"/>
          <dgm:chPref val="0"/>
        </dgm:presLayoutVars>
      </dgm:prSet>
      <dgm:spPr/>
    </dgm:pt>
    <dgm:pt modelId="{49C8F73A-0E46-4BF9-AD8D-F0A25A794DCC}" type="pres">
      <dgm:prSet presAssocID="{490BF10C-1C91-47C4-BA94-3FBFBEF0BC70}" presName="sibTrans" presStyleCnt="0"/>
      <dgm:spPr/>
    </dgm:pt>
    <dgm:pt modelId="{83B68D10-9757-493B-84DA-94067ED70BD4}" type="pres">
      <dgm:prSet presAssocID="{6D78F4A7-40BD-4EEF-8112-5DE5A45065DB}" presName="compNode" presStyleCnt="0"/>
      <dgm:spPr/>
    </dgm:pt>
    <dgm:pt modelId="{09ECA5B7-00CF-4341-9F67-EE2F90A6B86B}" type="pres">
      <dgm:prSet presAssocID="{6D78F4A7-40BD-4EEF-8112-5DE5A45065DB}" presName="bgRect" presStyleLbl="bgShp" presStyleIdx="1" presStyleCnt="2"/>
      <dgm:spPr/>
    </dgm:pt>
    <dgm:pt modelId="{2980527F-054C-4747-B6CE-55F61AC34CAA}" type="pres">
      <dgm:prSet presAssocID="{6D78F4A7-40BD-4EEF-8112-5DE5A45065D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3938CE20-2FD5-44B8-BCE4-A7656ADAC6D3}" type="pres">
      <dgm:prSet presAssocID="{6D78F4A7-40BD-4EEF-8112-5DE5A45065DB}" presName="spaceRect" presStyleCnt="0"/>
      <dgm:spPr/>
    </dgm:pt>
    <dgm:pt modelId="{37795253-516B-4AF8-AFAC-BE9C515E76D9}" type="pres">
      <dgm:prSet presAssocID="{6D78F4A7-40BD-4EEF-8112-5DE5A45065DB}" presName="parTx" presStyleLbl="revTx" presStyleIdx="1" presStyleCnt="2">
        <dgm:presLayoutVars>
          <dgm:chMax val="0"/>
          <dgm:chPref val="0"/>
        </dgm:presLayoutVars>
      </dgm:prSet>
      <dgm:spPr/>
    </dgm:pt>
  </dgm:ptLst>
  <dgm:cxnLst>
    <dgm:cxn modelId="{1EAA6428-DE21-44E5-9789-E256E394F1AD}" type="presOf" srcId="{0CADA7F7-59FC-4EC6-AA4F-C2C8F43AB3D8}" destId="{B393F097-CE2E-4ED8-BB80-E0EB4464BDD1}" srcOrd="0" destOrd="0" presId="urn:microsoft.com/office/officeart/2018/2/layout/IconVerticalSolidList"/>
    <dgm:cxn modelId="{506D7E47-093A-4D11-BFA9-61AACD4A5712}" srcId="{0CADA7F7-59FC-4EC6-AA4F-C2C8F43AB3D8}" destId="{CCF2D232-A843-4CAB-9BE1-2739B08098B8}" srcOrd="0" destOrd="0" parTransId="{2EC94828-2F4D-4AE1-A94B-3B5F37194905}" sibTransId="{490BF10C-1C91-47C4-BA94-3FBFBEF0BC70}"/>
    <dgm:cxn modelId="{8AE8C879-2E3D-47F4-B1E3-D679A7A040D0}" type="presOf" srcId="{CCF2D232-A843-4CAB-9BE1-2739B08098B8}" destId="{76060537-4EB5-4976-8985-B7013213F764}" srcOrd="0" destOrd="0" presId="urn:microsoft.com/office/officeart/2018/2/layout/IconVerticalSolidList"/>
    <dgm:cxn modelId="{C833AC8B-0748-448C-BF0F-F934DFE620C0}" type="presOf" srcId="{6D78F4A7-40BD-4EEF-8112-5DE5A45065DB}" destId="{37795253-516B-4AF8-AFAC-BE9C515E76D9}" srcOrd="0" destOrd="0" presId="urn:microsoft.com/office/officeart/2018/2/layout/IconVerticalSolidList"/>
    <dgm:cxn modelId="{04AAE3B7-B4BB-4B91-9C76-B33A15C424B0}" srcId="{0CADA7F7-59FC-4EC6-AA4F-C2C8F43AB3D8}" destId="{6D78F4A7-40BD-4EEF-8112-5DE5A45065DB}" srcOrd="1" destOrd="0" parTransId="{6AFB4A4C-28E3-4B0D-B8F1-347C1E23B1C7}" sibTransId="{D61F281C-BA70-4AC2-B12F-08664E07211E}"/>
    <dgm:cxn modelId="{BD587AB7-7721-416A-9D36-65C10FE8453E}" type="presParOf" srcId="{B393F097-CE2E-4ED8-BB80-E0EB4464BDD1}" destId="{FCAFF298-8339-40A1-B9DD-462F2EB92959}" srcOrd="0" destOrd="0" presId="urn:microsoft.com/office/officeart/2018/2/layout/IconVerticalSolidList"/>
    <dgm:cxn modelId="{687CDA54-7ABB-497C-B082-BC79C3DA43CF}" type="presParOf" srcId="{FCAFF298-8339-40A1-B9DD-462F2EB92959}" destId="{6F719106-E2FF-4F18-8CA7-26CBE7E8E632}" srcOrd="0" destOrd="0" presId="urn:microsoft.com/office/officeart/2018/2/layout/IconVerticalSolidList"/>
    <dgm:cxn modelId="{2A37D20A-A958-4D34-93D0-CFC811ECAF0E}" type="presParOf" srcId="{FCAFF298-8339-40A1-B9DD-462F2EB92959}" destId="{1C4F4817-5EDE-404E-898F-E27847F7175C}" srcOrd="1" destOrd="0" presId="urn:microsoft.com/office/officeart/2018/2/layout/IconVerticalSolidList"/>
    <dgm:cxn modelId="{4B5ABD46-F716-45A6-AC2E-C6F39593558D}" type="presParOf" srcId="{FCAFF298-8339-40A1-B9DD-462F2EB92959}" destId="{2FF635FD-A57E-4F47-A21C-F884C774B3E3}" srcOrd="2" destOrd="0" presId="urn:microsoft.com/office/officeart/2018/2/layout/IconVerticalSolidList"/>
    <dgm:cxn modelId="{5A37B2FD-5C5D-4437-8523-01EFDE822D62}" type="presParOf" srcId="{FCAFF298-8339-40A1-B9DD-462F2EB92959}" destId="{76060537-4EB5-4976-8985-B7013213F764}" srcOrd="3" destOrd="0" presId="urn:microsoft.com/office/officeart/2018/2/layout/IconVerticalSolidList"/>
    <dgm:cxn modelId="{D688F7D3-5B12-444F-AE06-C5B831597AC4}" type="presParOf" srcId="{B393F097-CE2E-4ED8-BB80-E0EB4464BDD1}" destId="{49C8F73A-0E46-4BF9-AD8D-F0A25A794DCC}" srcOrd="1" destOrd="0" presId="urn:microsoft.com/office/officeart/2018/2/layout/IconVerticalSolidList"/>
    <dgm:cxn modelId="{C9689E92-9757-40F8-84DE-E77AB02BF69F}" type="presParOf" srcId="{B393F097-CE2E-4ED8-BB80-E0EB4464BDD1}" destId="{83B68D10-9757-493B-84DA-94067ED70BD4}" srcOrd="2" destOrd="0" presId="urn:microsoft.com/office/officeart/2018/2/layout/IconVerticalSolidList"/>
    <dgm:cxn modelId="{C89EC8AB-9297-45E0-954B-C03C9A55211E}" type="presParOf" srcId="{83B68D10-9757-493B-84DA-94067ED70BD4}" destId="{09ECA5B7-00CF-4341-9F67-EE2F90A6B86B}" srcOrd="0" destOrd="0" presId="urn:microsoft.com/office/officeart/2018/2/layout/IconVerticalSolidList"/>
    <dgm:cxn modelId="{CEE972C5-7971-4426-90F0-08C9A8593992}" type="presParOf" srcId="{83B68D10-9757-493B-84DA-94067ED70BD4}" destId="{2980527F-054C-4747-B6CE-55F61AC34CAA}" srcOrd="1" destOrd="0" presId="urn:microsoft.com/office/officeart/2018/2/layout/IconVerticalSolidList"/>
    <dgm:cxn modelId="{2C449760-F99D-443C-8441-CFED146BAB77}" type="presParOf" srcId="{83B68D10-9757-493B-84DA-94067ED70BD4}" destId="{3938CE20-2FD5-44B8-BCE4-A7656ADAC6D3}" srcOrd="2" destOrd="0" presId="urn:microsoft.com/office/officeart/2018/2/layout/IconVerticalSolidList"/>
    <dgm:cxn modelId="{97C655B6-BDAA-4653-AA6B-1A6F2BB6C941}" type="presParOf" srcId="{83B68D10-9757-493B-84DA-94067ED70BD4}" destId="{37795253-516B-4AF8-AFAC-BE9C515E76D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99B128-4B6D-441E-BAA0-E32115E420AB}">
      <dsp:nvSpPr>
        <dsp:cNvPr id="0" name=""/>
        <dsp:cNvSpPr/>
      </dsp:nvSpPr>
      <dsp:spPr>
        <a:xfrm>
          <a:off x="0" y="503123"/>
          <a:ext cx="11407487" cy="150937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39EE0B-3753-49C5-B0FA-D145769CE3A4}">
      <dsp:nvSpPr>
        <dsp:cNvPr id="0" name=""/>
        <dsp:cNvSpPr/>
      </dsp:nvSpPr>
      <dsp:spPr>
        <a:xfrm>
          <a:off x="456584" y="842731"/>
          <a:ext cx="830153" cy="8301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3681D5-C71D-43F8-BD63-ED7F62A7E6AE}">
      <dsp:nvSpPr>
        <dsp:cNvPr id="0" name=""/>
        <dsp:cNvSpPr/>
      </dsp:nvSpPr>
      <dsp:spPr>
        <a:xfrm>
          <a:off x="1743322" y="503123"/>
          <a:ext cx="9664164" cy="1509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742" tIns="159742" rIns="159742" bIns="159742" numCol="1" spcCol="1270" anchor="ctr" anchorCtr="0">
          <a:noAutofit/>
        </a:bodyPr>
        <a:lstStyle/>
        <a:p>
          <a:pPr marL="0" lvl="0" indent="0" algn="l" defTabSz="1244600">
            <a:lnSpc>
              <a:spcPct val="90000"/>
            </a:lnSpc>
            <a:spcBef>
              <a:spcPct val="0"/>
            </a:spcBef>
            <a:spcAft>
              <a:spcPct val="35000"/>
            </a:spcAft>
            <a:buNone/>
          </a:pPr>
          <a:r>
            <a:rPr lang="en-US" sz="2800" kern="1200"/>
            <a:t>The ability to properly select, customize and combine methods to assess and manage risks provides risk professionals a certain advantage and value to their organization. </a:t>
          </a:r>
        </a:p>
      </dsp:txBody>
      <dsp:txXfrm>
        <a:off x="1743322" y="503123"/>
        <a:ext cx="9664164" cy="1509370"/>
      </dsp:txXfrm>
    </dsp:sp>
    <dsp:sp modelId="{8A2D1A1D-5415-4BA5-8805-36D084118794}">
      <dsp:nvSpPr>
        <dsp:cNvPr id="0" name=""/>
        <dsp:cNvSpPr/>
      </dsp:nvSpPr>
      <dsp:spPr>
        <a:xfrm>
          <a:off x="0" y="2338844"/>
          <a:ext cx="11407487" cy="150937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A94451-73B9-422D-8045-A7CAF7ACD193}">
      <dsp:nvSpPr>
        <dsp:cNvPr id="0" name=""/>
        <dsp:cNvSpPr/>
      </dsp:nvSpPr>
      <dsp:spPr>
        <a:xfrm>
          <a:off x="456584" y="2678452"/>
          <a:ext cx="830153" cy="8301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BA463FE-C9EC-492D-9F17-31A6CD245D8F}">
      <dsp:nvSpPr>
        <dsp:cNvPr id="0" name=""/>
        <dsp:cNvSpPr/>
      </dsp:nvSpPr>
      <dsp:spPr>
        <a:xfrm>
          <a:off x="1743322" y="2338844"/>
          <a:ext cx="9664164" cy="1509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742" tIns="159742" rIns="159742" bIns="159742" numCol="1" spcCol="1270" anchor="ctr" anchorCtr="0">
          <a:noAutofit/>
        </a:bodyPr>
        <a:lstStyle/>
        <a:p>
          <a:pPr marL="0" lvl="0" indent="0" algn="l" defTabSz="1244600">
            <a:lnSpc>
              <a:spcPct val="90000"/>
            </a:lnSpc>
            <a:spcBef>
              <a:spcPct val="0"/>
            </a:spcBef>
            <a:spcAft>
              <a:spcPct val="35000"/>
            </a:spcAft>
            <a:buNone/>
          </a:pPr>
          <a:r>
            <a:rPr lang="en-US" sz="2800" kern="1200" dirty="0"/>
            <a:t>To be successful, the professional must be familiar with available risk assessment methods, their applications, strengths and weaknesses. </a:t>
          </a:r>
        </a:p>
      </dsp:txBody>
      <dsp:txXfrm>
        <a:off x="1743322" y="2338844"/>
        <a:ext cx="9664164" cy="15093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CECEA9-0DEC-47A8-B2B8-0C2B50EA74B0}">
      <dsp:nvSpPr>
        <dsp:cNvPr id="0" name=""/>
        <dsp:cNvSpPr/>
      </dsp:nvSpPr>
      <dsp:spPr>
        <a:xfrm>
          <a:off x="1409" y="1383858"/>
          <a:ext cx="3297566" cy="164878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t>Selection of the most appropriate method or methods to employ</a:t>
          </a:r>
        </a:p>
      </dsp:txBody>
      <dsp:txXfrm>
        <a:off x="49700" y="1432149"/>
        <a:ext cx="3200984" cy="1552201"/>
      </dsp:txXfrm>
    </dsp:sp>
    <dsp:sp modelId="{C17ADB25-7401-41B8-86D2-EBB25B9F4D8D}">
      <dsp:nvSpPr>
        <dsp:cNvPr id="0" name=""/>
        <dsp:cNvSpPr/>
      </dsp:nvSpPr>
      <dsp:spPr>
        <a:xfrm>
          <a:off x="4123366" y="1383858"/>
          <a:ext cx="3297566" cy="1648783"/>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t>New techniques have emerged, and old ones have been adapted to new circumstances.</a:t>
          </a:r>
        </a:p>
      </dsp:txBody>
      <dsp:txXfrm>
        <a:off x="4171657" y="1432149"/>
        <a:ext cx="3200984" cy="1552201"/>
      </dsp:txXfrm>
    </dsp:sp>
    <dsp:sp modelId="{CEB67DFF-7AA5-4F95-A799-541F8B8295BA}">
      <dsp:nvSpPr>
        <dsp:cNvPr id="0" name=""/>
        <dsp:cNvSpPr/>
      </dsp:nvSpPr>
      <dsp:spPr>
        <a:xfrm>
          <a:off x="8245324" y="1383858"/>
          <a:ext cx="3297566" cy="1648783"/>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t>Potential for enhanced understanding of risk by using techniques outside their original application</a:t>
          </a:r>
        </a:p>
      </dsp:txBody>
      <dsp:txXfrm>
        <a:off x="8293615" y="1432149"/>
        <a:ext cx="3200984" cy="15522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FA5893-4EA4-476E-9B2F-7F689F25CE18}">
      <dsp:nvSpPr>
        <dsp:cNvPr id="0" name=""/>
        <dsp:cNvSpPr/>
      </dsp:nvSpPr>
      <dsp:spPr>
        <a:xfrm>
          <a:off x="0" y="0"/>
          <a:ext cx="8938260" cy="130540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cap="all"/>
          </a:pPr>
          <a:r>
            <a:rPr lang="en-US" sz="1800" kern="1200" dirty="0"/>
            <a:t>Specific target or application of the effort must be considered when selected the method(s). </a:t>
          </a:r>
        </a:p>
      </dsp:txBody>
      <dsp:txXfrm>
        <a:off x="38234" y="38234"/>
        <a:ext cx="7529629" cy="1228933"/>
      </dsp:txXfrm>
    </dsp:sp>
    <dsp:sp modelId="{5373797E-0330-4B35-AEBC-72331CD4E3D1}">
      <dsp:nvSpPr>
        <dsp:cNvPr id="0" name=""/>
        <dsp:cNvSpPr/>
      </dsp:nvSpPr>
      <dsp:spPr>
        <a:xfrm>
          <a:off x="788669" y="1522968"/>
          <a:ext cx="8938260" cy="130540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cap="all"/>
          </a:pPr>
          <a:r>
            <a:rPr lang="en-US" sz="1800" kern="1200" dirty="0"/>
            <a:t>Applications may range from a very broad organizational-level effort as business continuity plan or business impact analysis to a very focused, specific task–level analysis. </a:t>
          </a:r>
        </a:p>
      </dsp:txBody>
      <dsp:txXfrm>
        <a:off x="826903" y="1561202"/>
        <a:ext cx="7224611" cy="1228933"/>
      </dsp:txXfrm>
    </dsp:sp>
    <dsp:sp modelId="{30C5FC81-71B3-4EC7-ADA6-9246074D3200}">
      <dsp:nvSpPr>
        <dsp:cNvPr id="0" name=""/>
        <dsp:cNvSpPr/>
      </dsp:nvSpPr>
      <dsp:spPr>
        <a:xfrm>
          <a:off x="1577339" y="3045936"/>
          <a:ext cx="8938260" cy="13054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cap="all"/>
          </a:pPr>
          <a:r>
            <a:rPr lang="en-US" sz="1800" kern="1200" dirty="0"/>
            <a:t>The types of hazards or exposures are considered</a:t>
          </a:r>
        </a:p>
      </dsp:txBody>
      <dsp:txXfrm>
        <a:off x="1615573" y="3084170"/>
        <a:ext cx="7224611" cy="1228933"/>
      </dsp:txXfrm>
    </dsp:sp>
    <dsp:sp modelId="{DE5D82D8-1803-4297-9ED8-9951F897CA90}">
      <dsp:nvSpPr>
        <dsp:cNvPr id="0" name=""/>
        <dsp:cNvSpPr/>
      </dsp:nvSpPr>
      <dsp:spPr>
        <a:xfrm>
          <a:off x="8089749" y="989929"/>
          <a:ext cx="848510" cy="848510"/>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8280664" y="989929"/>
        <a:ext cx="466680" cy="638504"/>
      </dsp:txXfrm>
    </dsp:sp>
    <dsp:sp modelId="{F278EE89-C107-4048-850A-2BC864605463}">
      <dsp:nvSpPr>
        <dsp:cNvPr id="0" name=""/>
        <dsp:cNvSpPr/>
      </dsp:nvSpPr>
      <dsp:spPr>
        <a:xfrm>
          <a:off x="8878419" y="2504195"/>
          <a:ext cx="848510" cy="848510"/>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069334" y="2504195"/>
        <a:ext cx="466680" cy="6385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849101-D3EA-44F2-BDD0-A2B0F17661EC}">
      <dsp:nvSpPr>
        <dsp:cNvPr id="0" name=""/>
        <dsp:cNvSpPr/>
      </dsp:nvSpPr>
      <dsp:spPr>
        <a:xfrm>
          <a:off x="0" y="745053"/>
          <a:ext cx="10506456" cy="13754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9FB6A0-453C-4EA8-B8A1-5E802F7357ED}">
      <dsp:nvSpPr>
        <dsp:cNvPr id="0" name=""/>
        <dsp:cNvSpPr/>
      </dsp:nvSpPr>
      <dsp:spPr>
        <a:xfrm>
          <a:off x="416083" y="1054537"/>
          <a:ext cx="756516" cy="7565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37244D0-4C03-4813-A087-1CB154DE17E9}">
      <dsp:nvSpPr>
        <dsp:cNvPr id="0" name=""/>
        <dsp:cNvSpPr/>
      </dsp:nvSpPr>
      <dsp:spPr>
        <a:xfrm>
          <a:off x="1588683" y="745053"/>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1111250">
            <a:lnSpc>
              <a:spcPct val="90000"/>
            </a:lnSpc>
            <a:spcBef>
              <a:spcPct val="0"/>
            </a:spcBef>
            <a:spcAft>
              <a:spcPct val="35000"/>
            </a:spcAft>
            <a:buNone/>
          </a:pPr>
          <a:r>
            <a:rPr lang="en-US" sz="2500" kern="1200"/>
            <a:t>Fundamental or simple methods will be more appropriate for systems with little complexity, while more complex systems or problems generally will need more robust methods.</a:t>
          </a:r>
        </a:p>
      </dsp:txBody>
      <dsp:txXfrm>
        <a:off x="1588683" y="745053"/>
        <a:ext cx="8917772" cy="1375483"/>
      </dsp:txXfrm>
    </dsp:sp>
    <dsp:sp modelId="{422B1DA3-1DDB-4ED5-A4FC-7283C0A292B9}">
      <dsp:nvSpPr>
        <dsp:cNvPr id="0" name=""/>
        <dsp:cNvSpPr/>
      </dsp:nvSpPr>
      <dsp:spPr>
        <a:xfrm>
          <a:off x="0" y="2464408"/>
          <a:ext cx="10506456" cy="13754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E4E0CD-2909-4C65-84A9-4E2D371D414A}">
      <dsp:nvSpPr>
        <dsp:cNvPr id="0" name=""/>
        <dsp:cNvSpPr/>
      </dsp:nvSpPr>
      <dsp:spPr>
        <a:xfrm>
          <a:off x="416083" y="2773892"/>
          <a:ext cx="756516" cy="7565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8BABF05-CF24-4C26-BBE4-1A15A440F7A2}">
      <dsp:nvSpPr>
        <dsp:cNvPr id="0" name=""/>
        <dsp:cNvSpPr/>
      </dsp:nvSpPr>
      <dsp:spPr>
        <a:xfrm>
          <a:off x="1588683" y="2464408"/>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1111250">
            <a:lnSpc>
              <a:spcPct val="90000"/>
            </a:lnSpc>
            <a:spcBef>
              <a:spcPct val="0"/>
            </a:spcBef>
            <a:spcAft>
              <a:spcPct val="35000"/>
            </a:spcAft>
            <a:buNone/>
          </a:pPr>
          <a:r>
            <a:rPr lang="en-US" sz="2500" kern="1200"/>
            <a:t>The resources, skill levels, and time restraints will influence the selection. </a:t>
          </a:r>
        </a:p>
      </dsp:txBody>
      <dsp:txXfrm>
        <a:off x="1588683" y="2464408"/>
        <a:ext cx="8917772" cy="13754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C0DFA0-4BAC-49A0-B998-7220673405AA}">
      <dsp:nvSpPr>
        <dsp:cNvPr id="0" name=""/>
        <dsp:cNvSpPr/>
      </dsp:nvSpPr>
      <dsp:spPr>
        <a:xfrm>
          <a:off x="0" y="531"/>
          <a:ext cx="10515600" cy="124293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CE55DC-48C9-4193-A01E-1B54168405ED}">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425450F-FC20-4662-8510-54713B1CB4EC}">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22350">
            <a:lnSpc>
              <a:spcPct val="90000"/>
            </a:lnSpc>
            <a:spcBef>
              <a:spcPct val="0"/>
            </a:spcBef>
            <a:spcAft>
              <a:spcPct val="35000"/>
            </a:spcAft>
            <a:buNone/>
          </a:pPr>
          <a:r>
            <a:rPr lang="en-US" sz="2300" kern="1200"/>
            <a:t>Normal type tasks with a known history can be assessed with more common, less sophisticated methods such as job risk assessment, preliminary hazard analysis, and similar tools. </a:t>
          </a:r>
        </a:p>
      </dsp:txBody>
      <dsp:txXfrm>
        <a:off x="1435590" y="531"/>
        <a:ext cx="9080009" cy="1242935"/>
      </dsp:txXfrm>
    </dsp:sp>
    <dsp:sp modelId="{A71EF9F4-9D4F-4D44-A27F-F00FBD270933}">
      <dsp:nvSpPr>
        <dsp:cNvPr id="0" name=""/>
        <dsp:cNvSpPr/>
      </dsp:nvSpPr>
      <dsp:spPr>
        <a:xfrm>
          <a:off x="0" y="1554201"/>
          <a:ext cx="10515600" cy="124293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B4E662-622B-4B56-93BD-EB8F6708A00C}">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D5B359-CE70-4B20-9330-977DF6B3A12A}">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22350">
            <a:lnSpc>
              <a:spcPct val="90000"/>
            </a:lnSpc>
            <a:spcBef>
              <a:spcPct val="0"/>
            </a:spcBef>
            <a:spcAft>
              <a:spcPct val="35000"/>
            </a:spcAft>
            <a:buNone/>
          </a:pPr>
          <a:r>
            <a:rPr lang="en-US" sz="2300" kern="1200"/>
            <a:t>Critical activities that are unique with a higher degree of uncertainty or have a potential for higher risk will require methods with a higher degree of rigor. </a:t>
          </a:r>
        </a:p>
      </dsp:txBody>
      <dsp:txXfrm>
        <a:off x="1435590" y="1554201"/>
        <a:ext cx="9080009" cy="1242935"/>
      </dsp:txXfrm>
    </dsp:sp>
    <dsp:sp modelId="{8D4703CC-62A3-48E9-8680-3487319B9B66}">
      <dsp:nvSpPr>
        <dsp:cNvPr id="0" name=""/>
        <dsp:cNvSpPr/>
      </dsp:nvSpPr>
      <dsp:spPr>
        <a:xfrm>
          <a:off x="0" y="3107870"/>
          <a:ext cx="10515600" cy="124293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E398AE-4396-41E3-8A83-53F03540C531}">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8DDEE6-5A75-4D97-83DC-8E9FB7A6B477}">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22350">
            <a:lnSpc>
              <a:spcPct val="90000"/>
            </a:lnSpc>
            <a:spcBef>
              <a:spcPct val="0"/>
            </a:spcBef>
            <a:spcAft>
              <a:spcPct val="35000"/>
            </a:spcAft>
            <a:buNone/>
          </a:pPr>
          <a:r>
            <a:rPr lang="en-US" sz="2300" kern="1200"/>
            <a:t>Risks with a criticality potential such as fatality and serious incident (FSI) type risks must be given increased attention and proper resources to identify, analyze, evaluate and treat the risks. </a:t>
          </a:r>
        </a:p>
      </dsp:txBody>
      <dsp:txXfrm>
        <a:off x="1435590" y="3107870"/>
        <a:ext cx="9080009" cy="12429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05F88-2018-411C-89B2-C4B11A330D5C}">
      <dsp:nvSpPr>
        <dsp:cNvPr id="0" name=""/>
        <dsp:cNvSpPr/>
      </dsp:nvSpPr>
      <dsp:spPr>
        <a:xfrm>
          <a:off x="1283" y="1010647"/>
          <a:ext cx="4672458" cy="233622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US" sz="2500" kern="1200"/>
            <a:t>PtD Standard: “an organization shall create and obtain broad agreement on a risk assessment matrix or other validated process that is suitable to the hazards and risks with which it deal”</a:t>
          </a:r>
        </a:p>
      </dsp:txBody>
      <dsp:txXfrm>
        <a:off x="69709" y="1079073"/>
        <a:ext cx="4535606" cy="2199377"/>
      </dsp:txXfrm>
    </dsp:sp>
    <dsp:sp modelId="{40719E2F-D2DB-4D61-9F76-2D2A880BEE93}">
      <dsp:nvSpPr>
        <dsp:cNvPr id="0" name=""/>
        <dsp:cNvSpPr/>
      </dsp:nvSpPr>
      <dsp:spPr>
        <a:xfrm>
          <a:off x="5841857" y="1010647"/>
          <a:ext cx="4672458" cy="2336229"/>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en-US" sz="2500" kern="1200"/>
            <a:t>The purpose for selecting a risk assessment matrix is to have a consistent and clear risk measurement method to determine risk within an organization.  </a:t>
          </a:r>
        </a:p>
      </dsp:txBody>
      <dsp:txXfrm>
        <a:off x="5910283" y="1079073"/>
        <a:ext cx="4535606" cy="219937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B46974-8C88-45A8-91C9-3F904B0F171B}">
      <dsp:nvSpPr>
        <dsp:cNvPr id="0" name=""/>
        <dsp:cNvSpPr/>
      </dsp:nvSpPr>
      <dsp:spPr>
        <a:xfrm>
          <a:off x="9234" y="319506"/>
          <a:ext cx="2759996" cy="39459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The data output from the risk management method should be geared towards informing decision makers in reducing uncertainty and facilitate decision making.  </a:t>
          </a:r>
        </a:p>
      </dsp:txBody>
      <dsp:txXfrm>
        <a:off x="90072" y="400344"/>
        <a:ext cx="2598320" cy="3784256"/>
      </dsp:txXfrm>
    </dsp:sp>
    <dsp:sp modelId="{BC057A4F-6B73-439B-A4F9-F9D547C47FF2}">
      <dsp:nvSpPr>
        <dsp:cNvPr id="0" name=""/>
        <dsp:cNvSpPr/>
      </dsp:nvSpPr>
      <dsp:spPr>
        <a:xfrm>
          <a:off x="3045230" y="1950233"/>
          <a:ext cx="585119" cy="684479"/>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3045230" y="2087129"/>
        <a:ext cx="409583" cy="410687"/>
      </dsp:txXfrm>
    </dsp:sp>
    <dsp:sp modelId="{E2058A68-D887-4932-A150-ED488F866210}">
      <dsp:nvSpPr>
        <dsp:cNvPr id="0" name=""/>
        <dsp:cNvSpPr/>
      </dsp:nvSpPr>
      <dsp:spPr>
        <a:xfrm>
          <a:off x="3873229" y="319506"/>
          <a:ext cx="2759996" cy="3945932"/>
        </a:xfrm>
        <a:prstGeom prst="roundRect">
          <a:avLst>
            <a:gd name="adj" fmla="val 10000"/>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Model outputs can be </a:t>
          </a:r>
          <a:r>
            <a:rPr lang="en-US" sz="2000" i="1" kern="1200" dirty="0"/>
            <a:t>qualitative </a:t>
          </a:r>
          <a:r>
            <a:rPr lang="en-US" sz="2000" kern="1200" dirty="0"/>
            <a:t>using defined levels such as high, medium, or low; </a:t>
          </a:r>
          <a:r>
            <a:rPr lang="en-US" sz="2000" i="1" kern="1200" dirty="0"/>
            <a:t>semi-quantitative </a:t>
          </a:r>
          <a:r>
            <a:rPr lang="en-US" sz="2000" kern="1200" dirty="0"/>
            <a:t>using numerical rating scales produced by a risk formula; or </a:t>
          </a:r>
          <a:r>
            <a:rPr lang="en-US" sz="2000" i="1" kern="1200" dirty="0"/>
            <a:t>quantitative </a:t>
          </a:r>
          <a:r>
            <a:rPr lang="en-US" sz="2000" kern="1200" dirty="0"/>
            <a:t>using statistical data to estimate risk values in specific units or numerical values. </a:t>
          </a:r>
        </a:p>
      </dsp:txBody>
      <dsp:txXfrm>
        <a:off x="3954067" y="400344"/>
        <a:ext cx="2598320" cy="3784256"/>
      </dsp:txXfrm>
    </dsp:sp>
    <dsp:sp modelId="{6CE15C69-45C4-45DB-B550-544384244A93}">
      <dsp:nvSpPr>
        <dsp:cNvPr id="0" name=""/>
        <dsp:cNvSpPr/>
      </dsp:nvSpPr>
      <dsp:spPr>
        <a:xfrm>
          <a:off x="6909226" y="1950233"/>
          <a:ext cx="585119" cy="684479"/>
        </a:xfrm>
        <a:prstGeom prst="rightArrow">
          <a:avLst>
            <a:gd name="adj1" fmla="val 60000"/>
            <a:gd name="adj2" fmla="val 50000"/>
          </a:avLst>
        </a:prstGeom>
        <a:solidFill>
          <a:schemeClr val="accent2">
            <a:hueOff val="-1455363"/>
            <a:satOff val="-83928"/>
            <a:lumOff val="862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6909226" y="2087129"/>
        <a:ext cx="409583" cy="410687"/>
      </dsp:txXfrm>
    </dsp:sp>
    <dsp:sp modelId="{FFC544AE-1B68-4D32-BC3B-0DF6D501B286}">
      <dsp:nvSpPr>
        <dsp:cNvPr id="0" name=""/>
        <dsp:cNvSpPr/>
      </dsp:nvSpPr>
      <dsp:spPr>
        <a:xfrm>
          <a:off x="7737225" y="319506"/>
          <a:ext cx="2759996" cy="3945932"/>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a:t>The degree of detail required depends upon the application, the data available, and the decision needs of the organization.</a:t>
          </a:r>
        </a:p>
      </dsp:txBody>
      <dsp:txXfrm>
        <a:off x="7818063" y="400344"/>
        <a:ext cx="2598320" cy="378425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719106-E2FF-4F18-8CA7-26CBE7E8E632}">
      <dsp:nvSpPr>
        <dsp:cNvPr id="0" name=""/>
        <dsp:cNvSpPr/>
      </dsp:nvSpPr>
      <dsp:spPr>
        <a:xfrm>
          <a:off x="0" y="401182"/>
          <a:ext cx="10506456" cy="171935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4F4817-5EDE-404E-898F-E27847F7175C}">
      <dsp:nvSpPr>
        <dsp:cNvPr id="0" name=""/>
        <dsp:cNvSpPr/>
      </dsp:nvSpPr>
      <dsp:spPr>
        <a:xfrm>
          <a:off x="520104" y="788037"/>
          <a:ext cx="945645" cy="94564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6060537-4EB5-4976-8985-B7013213F764}">
      <dsp:nvSpPr>
        <dsp:cNvPr id="0" name=""/>
        <dsp:cNvSpPr/>
      </dsp:nvSpPr>
      <dsp:spPr>
        <a:xfrm>
          <a:off x="1985854" y="401182"/>
          <a:ext cx="8520601" cy="1719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965" tIns="181965" rIns="181965" bIns="181965" numCol="1" spcCol="1270" anchor="ctr" anchorCtr="0">
          <a:noAutofit/>
        </a:bodyPr>
        <a:lstStyle/>
        <a:p>
          <a:pPr marL="0" lvl="0" indent="0" algn="l" defTabSz="1066800">
            <a:lnSpc>
              <a:spcPct val="90000"/>
            </a:lnSpc>
            <a:spcBef>
              <a:spcPct val="0"/>
            </a:spcBef>
            <a:spcAft>
              <a:spcPct val="35000"/>
            </a:spcAft>
            <a:buNone/>
          </a:pPr>
          <a:r>
            <a:rPr lang="en-US" sz="2400" kern="1200" dirty="0"/>
            <a:t>Resource limitations such as budgets, time frames, internal and external resources, information and data, personnel and skill levels, use of outside experts, software and hardware all affect the selection of the method(s) to be used. </a:t>
          </a:r>
        </a:p>
      </dsp:txBody>
      <dsp:txXfrm>
        <a:off x="1985854" y="401182"/>
        <a:ext cx="8520601" cy="1719354"/>
      </dsp:txXfrm>
    </dsp:sp>
    <dsp:sp modelId="{09ECA5B7-00CF-4341-9F67-EE2F90A6B86B}">
      <dsp:nvSpPr>
        <dsp:cNvPr id="0" name=""/>
        <dsp:cNvSpPr/>
      </dsp:nvSpPr>
      <dsp:spPr>
        <a:xfrm>
          <a:off x="0" y="2464408"/>
          <a:ext cx="10506456" cy="171935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80527F-054C-4747-B6CE-55F61AC34CAA}">
      <dsp:nvSpPr>
        <dsp:cNvPr id="0" name=""/>
        <dsp:cNvSpPr/>
      </dsp:nvSpPr>
      <dsp:spPr>
        <a:xfrm>
          <a:off x="520104" y="2851263"/>
          <a:ext cx="945645" cy="94564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7795253-516B-4AF8-AFAC-BE9C515E76D9}">
      <dsp:nvSpPr>
        <dsp:cNvPr id="0" name=""/>
        <dsp:cNvSpPr/>
      </dsp:nvSpPr>
      <dsp:spPr>
        <a:xfrm>
          <a:off x="1985854" y="2464408"/>
          <a:ext cx="8520601" cy="1719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965" tIns="181965" rIns="181965" bIns="181965" numCol="1" spcCol="1270" anchor="ctr" anchorCtr="0">
          <a:noAutofit/>
        </a:bodyPr>
        <a:lstStyle/>
        <a:p>
          <a:pPr marL="0" lvl="0" indent="0" algn="l" defTabSz="1111250">
            <a:lnSpc>
              <a:spcPct val="90000"/>
            </a:lnSpc>
            <a:spcBef>
              <a:spcPct val="0"/>
            </a:spcBef>
            <a:spcAft>
              <a:spcPct val="35000"/>
            </a:spcAft>
            <a:buNone/>
          </a:pPr>
          <a:r>
            <a:rPr lang="en-US" sz="2500" kern="1200" dirty="0"/>
            <a:t>Different techniques can also be appropriate as more information becomes available.</a:t>
          </a:r>
        </a:p>
      </dsp:txBody>
      <dsp:txXfrm>
        <a:off x="1985854" y="2464408"/>
        <a:ext cx="8520601" cy="1719354"/>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BB5D9C-F0BC-4F9C-AE98-39BA73C50A1A}"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0495B3-AE11-4476-A229-F041FA960A3C}" type="slidenum">
              <a:rPr lang="en-US" smtClean="0"/>
              <a:t>‹#›</a:t>
            </a:fld>
            <a:endParaRPr lang="en-US"/>
          </a:p>
        </p:txBody>
      </p:sp>
    </p:spTree>
    <p:extLst>
      <p:ext uri="{BB962C8B-B14F-4D97-AF65-F5344CB8AC3E}">
        <p14:creationId xmlns:p14="http://schemas.microsoft.com/office/powerpoint/2010/main" val="2149789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 discuss planning the assessment and establishing context and risk criteria for assessing risk.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ability to properly select, customize and combine methods to assess and manage risks provides risk professionals a certain advantage and value to their organization.  With the diversity and types of risks that are encountered by organizations, risk professionals must be able to determine which techniques are most appropriate for the situation’s complexity and context. To be successful, the professional must be familiar with available risk assessment methods, their applications, strengths and weaknesses.  In this chapter, a review of risk management methodologies is provided, along with guidelines for selecting, modifying and combining methods to successfully achieve an acceptable level of risk. </a:t>
            </a:r>
          </a:p>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2</a:t>
            </a:fld>
            <a:endParaRPr lang="en-US"/>
          </a:p>
        </p:txBody>
      </p:sp>
    </p:spTree>
    <p:extLst>
      <p:ext uri="{BB962C8B-B14F-4D97-AF65-F5344CB8AC3E}">
        <p14:creationId xmlns:p14="http://schemas.microsoft.com/office/powerpoint/2010/main" val="2575673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critical step in assessing and managing risk is the selection of the most appropriate method or methods to employ.  As described in ISO 31010, many risk management techniques were originally developed by particular industries used to manage particular types of risks. Some techniques are similar with variations but use different terminologies. “Over time the application of many of the techniques has broadened, for example extending from technical engineering applications to financial or managerial situations, or to consider positive as well as negative outcomes. New techniques have emerged, and old ones have been adapted to new circumstances. The techniques and their applications continue to evolve. There is potential for enhanced understanding of risk by using techniques outside their original application.” </a:t>
            </a:r>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3</a:t>
            </a:fld>
            <a:endParaRPr lang="en-US"/>
          </a:p>
        </p:txBody>
      </p:sp>
    </p:spTree>
    <p:extLst>
      <p:ext uri="{BB962C8B-B14F-4D97-AF65-F5344CB8AC3E}">
        <p14:creationId xmlns:p14="http://schemas.microsoft.com/office/powerpoint/2010/main" val="4157434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6</a:t>
            </a:fld>
            <a:endParaRPr lang="en-US"/>
          </a:p>
        </p:txBody>
      </p:sp>
    </p:spTree>
    <p:extLst>
      <p:ext uri="{BB962C8B-B14F-4D97-AF65-F5344CB8AC3E}">
        <p14:creationId xmlns:p14="http://schemas.microsoft.com/office/powerpoint/2010/main" val="2288210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10</a:t>
            </a:fld>
            <a:endParaRPr lang="en-US"/>
          </a:p>
        </p:txBody>
      </p:sp>
    </p:spTree>
    <p:extLst>
      <p:ext uri="{BB962C8B-B14F-4D97-AF65-F5344CB8AC3E}">
        <p14:creationId xmlns:p14="http://schemas.microsoft.com/office/powerpoint/2010/main" val="2189804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11</a:t>
            </a:fld>
            <a:endParaRPr lang="en-US"/>
          </a:p>
        </p:txBody>
      </p:sp>
    </p:spTree>
    <p:extLst>
      <p:ext uri="{BB962C8B-B14F-4D97-AF65-F5344CB8AC3E}">
        <p14:creationId xmlns:p14="http://schemas.microsoft.com/office/powerpoint/2010/main" val="1897193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Pay attention to </a:t>
            </a:r>
            <a:r>
              <a:rPr lang="en-US" sz="1200" kern="1200" dirty="0">
                <a:solidFill>
                  <a:schemeClr val="tx1"/>
                </a:solidFill>
                <a:effectLst/>
                <a:latin typeface="+mn-lt"/>
                <a:ea typeface="+mn-ea"/>
                <a:cs typeface="+mn-cs"/>
              </a:rPr>
              <a:t>Table 5.2 included in Chapter 5. It provides comparison of methods listed/identified in ISO 31010-2019, ANSI RA.1-2016, ANSI Z590.3-R2016, and ASSP TR-31010-2020.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these standards and technical report, 67 methods are identified.  Of these, the checklist method, what-if analysis and risk assessment matrix are listed in all four, while nine techniques are included in three of the documents (HAZOP, HACCP, scenario analysis, business impact analysis, FMEA, fault tree analysis, fishbone analysis, cost benefit analysis, and risk register.)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12</a:t>
            </a:fld>
            <a:endParaRPr lang="en-US"/>
          </a:p>
        </p:txBody>
      </p:sp>
    </p:spTree>
    <p:extLst>
      <p:ext uri="{BB962C8B-B14F-4D97-AF65-F5344CB8AC3E}">
        <p14:creationId xmlns:p14="http://schemas.microsoft.com/office/powerpoint/2010/main" val="938736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methods will require at least some minor customization to fit the needs of a specific application. </a:t>
            </a:r>
          </a:p>
          <a:p>
            <a:r>
              <a:rPr lang="en-US" dirty="0"/>
              <a:t>Each risk assessment technique or risk management method has its own applications, along with strengths and weaknesses.  It is up to the user to optimize methods by making modifications that serve the purpose of the risk management application.  Some methods may require additional features to enhance the information produced, such as including a risk scoring mechanism.  Other methods may be too complexity for the application and require removing certain features. </a:t>
            </a:r>
          </a:p>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19</a:t>
            </a:fld>
            <a:endParaRPr lang="en-US"/>
          </a:p>
        </p:txBody>
      </p:sp>
    </p:spTree>
    <p:extLst>
      <p:ext uri="{BB962C8B-B14F-4D97-AF65-F5344CB8AC3E}">
        <p14:creationId xmlns:p14="http://schemas.microsoft.com/office/powerpoint/2010/main" val="3429216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Many risk management applications require multiple methods to accomplish the objective. Some situations are more complex or have a need for multiple sources of information.  In these cases, a series of methods may be necessary.  For instance, the Figure here illustrates a series of methods used in a risk assessment.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situation will require consideration of the context and needed information.  Some applications will require one or two methods, while other may require multiple methods used in sequence and/or in parallel. The bottom line is that risk professionals be skilled at selecting, modifying and combining methods to achieve the desired results and assist decision makers in their efforts. </a:t>
            </a:r>
          </a:p>
          <a:p>
            <a:endParaRPr lang="en-US" dirty="0"/>
          </a:p>
        </p:txBody>
      </p:sp>
      <p:sp>
        <p:nvSpPr>
          <p:cNvPr id="4" name="Slide Number Placeholder 3"/>
          <p:cNvSpPr>
            <a:spLocks noGrp="1"/>
          </p:cNvSpPr>
          <p:nvPr>
            <p:ph type="sldNum" sz="quarter" idx="5"/>
          </p:nvPr>
        </p:nvSpPr>
        <p:spPr/>
        <p:txBody>
          <a:bodyPr/>
          <a:lstStyle/>
          <a:p>
            <a:fld id="{2B0495B3-AE11-4476-A229-F041FA960A3C}" type="slidenum">
              <a:rPr lang="en-US" smtClean="0"/>
              <a:t>20</a:t>
            </a:fld>
            <a:endParaRPr lang="en-US"/>
          </a:p>
        </p:txBody>
      </p:sp>
    </p:spTree>
    <p:extLst>
      <p:ext uri="{BB962C8B-B14F-4D97-AF65-F5344CB8AC3E}">
        <p14:creationId xmlns:p14="http://schemas.microsoft.com/office/powerpoint/2010/main" val="2290162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74F94-2215-4E28-B5E8-2581B691BD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DA2FCD-F696-4389-888E-A116C81227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C4BFE2E-7635-41A7-A68A-7CF2B7982EA3}"/>
              </a:ext>
            </a:extLst>
          </p:cNvPr>
          <p:cNvSpPr>
            <a:spLocks noGrp="1"/>
          </p:cNvSpPr>
          <p:nvPr>
            <p:ph type="dt" sz="half" idx="10"/>
          </p:nvPr>
        </p:nvSpPr>
        <p:spPr/>
        <p:txBody>
          <a:bodyPr/>
          <a:lstStyle/>
          <a:p>
            <a:fld id="{B96DC73B-2D2C-464F-BE2A-69F2EE20B798}" type="datetime1">
              <a:rPr lang="en-US" smtClean="0"/>
              <a:t>1/23/2021</a:t>
            </a:fld>
            <a:endParaRPr lang="en-US"/>
          </a:p>
        </p:txBody>
      </p:sp>
      <p:sp>
        <p:nvSpPr>
          <p:cNvPr id="5" name="Footer Placeholder 4">
            <a:extLst>
              <a:ext uri="{FF2B5EF4-FFF2-40B4-BE49-F238E27FC236}">
                <a16:creationId xmlns:a16="http://schemas.microsoft.com/office/drawing/2014/main" id="{B2E373C4-3995-41C4-B763-81198594B7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DF411D-3189-4E50-8204-A1FA3D2A1B98}"/>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4215917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9BFB6-0634-4ABF-9912-A4F977559B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66A7088-3E41-4567-8B4B-D0D83EBB3B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FDCB1E-1A0A-4143-BE99-04409CF7C64E}"/>
              </a:ext>
            </a:extLst>
          </p:cNvPr>
          <p:cNvSpPr>
            <a:spLocks noGrp="1"/>
          </p:cNvSpPr>
          <p:nvPr>
            <p:ph type="dt" sz="half" idx="10"/>
          </p:nvPr>
        </p:nvSpPr>
        <p:spPr/>
        <p:txBody>
          <a:bodyPr/>
          <a:lstStyle/>
          <a:p>
            <a:fld id="{266A946F-5DAC-48AC-A5F7-2A182B89C8C2}" type="datetime1">
              <a:rPr lang="en-US" smtClean="0"/>
              <a:t>1/23/2021</a:t>
            </a:fld>
            <a:endParaRPr lang="en-US"/>
          </a:p>
        </p:txBody>
      </p:sp>
      <p:sp>
        <p:nvSpPr>
          <p:cNvPr id="5" name="Footer Placeholder 4">
            <a:extLst>
              <a:ext uri="{FF2B5EF4-FFF2-40B4-BE49-F238E27FC236}">
                <a16:creationId xmlns:a16="http://schemas.microsoft.com/office/drawing/2014/main" id="{EBDA315F-69B0-4263-97AA-714EFFEC94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1EA85-3995-45D4-9430-B9DED07BEAB6}"/>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1571212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D343A2-B3B4-4BD5-B9BE-1B43325C47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A5FBA0-4D4A-46D2-A135-62C8B5DC14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9A3F0A-748C-4318-900B-33D1057D0595}"/>
              </a:ext>
            </a:extLst>
          </p:cNvPr>
          <p:cNvSpPr>
            <a:spLocks noGrp="1"/>
          </p:cNvSpPr>
          <p:nvPr>
            <p:ph type="dt" sz="half" idx="10"/>
          </p:nvPr>
        </p:nvSpPr>
        <p:spPr/>
        <p:txBody>
          <a:bodyPr/>
          <a:lstStyle/>
          <a:p>
            <a:fld id="{F75812C6-9E09-46B6-AFF8-C669E3E00ECE}" type="datetime1">
              <a:rPr lang="en-US" smtClean="0"/>
              <a:t>1/23/2021</a:t>
            </a:fld>
            <a:endParaRPr lang="en-US"/>
          </a:p>
        </p:txBody>
      </p:sp>
      <p:sp>
        <p:nvSpPr>
          <p:cNvPr id="5" name="Footer Placeholder 4">
            <a:extLst>
              <a:ext uri="{FF2B5EF4-FFF2-40B4-BE49-F238E27FC236}">
                <a16:creationId xmlns:a16="http://schemas.microsoft.com/office/drawing/2014/main" id="{7886D016-4952-48C4-9C6C-04158EED12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8EB9D4-C7D4-417A-99F0-F3B8B5712125}"/>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2333789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A17D3-2338-4D40-9B73-615C8BC30D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112EDE-E8BF-4B9A-B7C1-3FAA434ED5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D8B61-6065-4A87-AEC4-2597DCB8D874}"/>
              </a:ext>
            </a:extLst>
          </p:cNvPr>
          <p:cNvSpPr>
            <a:spLocks noGrp="1"/>
          </p:cNvSpPr>
          <p:nvPr>
            <p:ph type="dt" sz="half" idx="10"/>
          </p:nvPr>
        </p:nvSpPr>
        <p:spPr/>
        <p:txBody>
          <a:bodyPr/>
          <a:lstStyle/>
          <a:p>
            <a:fld id="{5B8A638B-91D6-4617-9D14-4691F71151A7}" type="datetime1">
              <a:rPr lang="en-US" smtClean="0"/>
              <a:t>1/23/2021</a:t>
            </a:fld>
            <a:endParaRPr lang="en-US"/>
          </a:p>
        </p:txBody>
      </p:sp>
      <p:sp>
        <p:nvSpPr>
          <p:cNvPr id="5" name="Footer Placeholder 4">
            <a:extLst>
              <a:ext uri="{FF2B5EF4-FFF2-40B4-BE49-F238E27FC236}">
                <a16:creationId xmlns:a16="http://schemas.microsoft.com/office/drawing/2014/main" id="{BE81DAB5-7FC8-4051-BA86-6415160A31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73C858-D892-4F04-850B-9B00A721FA3B}"/>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2165016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809C3-DE20-4304-B032-F33AC3CB41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EDEDB9-1EE5-41C7-A20F-6AD39177C0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5D16D2-0C53-42A4-866B-539D00CBAB28}"/>
              </a:ext>
            </a:extLst>
          </p:cNvPr>
          <p:cNvSpPr>
            <a:spLocks noGrp="1"/>
          </p:cNvSpPr>
          <p:nvPr>
            <p:ph type="dt" sz="half" idx="10"/>
          </p:nvPr>
        </p:nvSpPr>
        <p:spPr/>
        <p:txBody>
          <a:bodyPr/>
          <a:lstStyle/>
          <a:p>
            <a:fld id="{649CC276-4560-45F1-B34D-ABE82B0F3C13}" type="datetime1">
              <a:rPr lang="en-US" smtClean="0"/>
              <a:t>1/23/2021</a:t>
            </a:fld>
            <a:endParaRPr lang="en-US"/>
          </a:p>
        </p:txBody>
      </p:sp>
      <p:sp>
        <p:nvSpPr>
          <p:cNvPr id="5" name="Footer Placeholder 4">
            <a:extLst>
              <a:ext uri="{FF2B5EF4-FFF2-40B4-BE49-F238E27FC236}">
                <a16:creationId xmlns:a16="http://schemas.microsoft.com/office/drawing/2014/main" id="{7A2DB4B2-2F5C-473D-9EB9-1B94694DAC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46BFF9-8CAE-46B6-A155-E146D7F6EB3D}"/>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1665494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15BE2-1FCA-4B23-8810-12BA1803BD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43629D-E674-4B32-BC16-AEE011E505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AB0CD6-2685-4172-911D-A21DBC7E2B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B8513A-BEDA-4B6B-9F83-991BE0FF5735}"/>
              </a:ext>
            </a:extLst>
          </p:cNvPr>
          <p:cNvSpPr>
            <a:spLocks noGrp="1"/>
          </p:cNvSpPr>
          <p:nvPr>
            <p:ph type="dt" sz="half" idx="10"/>
          </p:nvPr>
        </p:nvSpPr>
        <p:spPr/>
        <p:txBody>
          <a:bodyPr/>
          <a:lstStyle/>
          <a:p>
            <a:fld id="{03C51025-74E9-4671-98D4-96DB211D1798}" type="datetime1">
              <a:rPr lang="en-US" smtClean="0"/>
              <a:t>1/23/2021</a:t>
            </a:fld>
            <a:endParaRPr lang="en-US"/>
          </a:p>
        </p:txBody>
      </p:sp>
      <p:sp>
        <p:nvSpPr>
          <p:cNvPr id="6" name="Footer Placeholder 5">
            <a:extLst>
              <a:ext uri="{FF2B5EF4-FFF2-40B4-BE49-F238E27FC236}">
                <a16:creationId xmlns:a16="http://schemas.microsoft.com/office/drawing/2014/main" id="{AAF1BB3F-333E-4E1D-97C9-AF7E502D6B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8C58D-05C8-4F87-B5D4-78423B9B00CD}"/>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4172321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B04B9-426C-4386-A82F-538DF822CC2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C70D11-2388-4C00-A3D6-7A3ED32B6C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1A356B-6FED-4613-8C04-E4AEE18E097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1F6466-A353-43AF-9C6A-FF54A1959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EB9E86-67F8-4C47-95EF-9BC8424E39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35AC0E-9EC6-4942-B196-85E302702530}"/>
              </a:ext>
            </a:extLst>
          </p:cNvPr>
          <p:cNvSpPr>
            <a:spLocks noGrp="1"/>
          </p:cNvSpPr>
          <p:nvPr>
            <p:ph type="dt" sz="half" idx="10"/>
          </p:nvPr>
        </p:nvSpPr>
        <p:spPr/>
        <p:txBody>
          <a:bodyPr/>
          <a:lstStyle/>
          <a:p>
            <a:fld id="{3E869A88-5158-400F-B1B3-154B41F00383}" type="datetime1">
              <a:rPr lang="en-US" smtClean="0"/>
              <a:t>1/23/2021</a:t>
            </a:fld>
            <a:endParaRPr lang="en-US"/>
          </a:p>
        </p:txBody>
      </p:sp>
      <p:sp>
        <p:nvSpPr>
          <p:cNvPr id="8" name="Footer Placeholder 7">
            <a:extLst>
              <a:ext uri="{FF2B5EF4-FFF2-40B4-BE49-F238E27FC236}">
                <a16:creationId xmlns:a16="http://schemas.microsoft.com/office/drawing/2014/main" id="{725917D4-B2BB-441E-ACFB-69DAAAC8B7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7827CA-93C6-4FA3-9CEF-65C2A23D523C}"/>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2621312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B5615-0204-4776-980E-414B57CB0E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076FDB-8AC4-4A00-B20B-90AC092DCF48}"/>
              </a:ext>
            </a:extLst>
          </p:cNvPr>
          <p:cNvSpPr>
            <a:spLocks noGrp="1"/>
          </p:cNvSpPr>
          <p:nvPr>
            <p:ph type="dt" sz="half" idx="10"/>
          </p:nvPr>
        </p:nvSpPr>
        <p:spPr/>
        <p:txBody>
          <a:bodyPr/>
          <a:lstStyle/>
          <a:p>
            <a:fld id="{C0FEE94A-5782-4AD7-B2E3-A66C0004C173}" type="datetime1">
              <a:rPr lang="en-US" smtClean="0"/>
              <a:t>1/23/2021</a:t>
            </a:fld>
            <a:endParaRPr lang="en-US"/>
          </a:p>
        </p:txBody>
      </p:sp>
      <p:sp>
        <p:nvSpPr>
          <p:cNvPr id="4" name="Footer Placeholder 3">
            <a:extLst>
              <a:ext uri="{FF2B5EF4-FFF2-40B4-BE49-F238E27FC236}">
                <a16:creationId xmlns:a16="http://schemas.microsoft.com/office/drawing/2014/main" id="{D927791B-5D19-49A0-9FAA-8DC2E0C922C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7F5147-C9A9-4440-A501-96B917AEA74C}"/>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4031462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62EB6F-4953-420B-A856-4B7D0DED68E9}"/>
              </a:ext>
            </a:extLst>
          </p:cNvPr>
          <p:cNvSpPr>
            <a:spLocks noGrp="1"/>
          </p:cNvSpPr>
          <p:nvPr>
            <p:ph type="dt" sz="half" idx="10"/>
          </p:nvPr>
        </p:nvSpPr>
        <p:spPr/>
        <p:txBody>
          <a:bodyPr/>
          <a:lstStyle/>
          <a:p>
            <a:fld id="{27F23D32-016A-402B-AB0B-1B1C7447B5E1}" type="datetime1">
              <a:rPr lang="en-US" smtClean="0"/>
              <a:t>1/23/2021</a:t>
            </a:fld>
            <a:endParaRPr lang="en-US"/>
          </a:p>
        </p:txBody>
      </p:sp>
      <p:sp>
        <p:nvSpPr>
          <p:cNvPr id="3" name="Footer Placeholder 2">
            <a:extLst>
              <a:ext uri="{FF2B5EF4-FFF2-40B4-BE49-F238E27FC236}">
                <a16:creationId xmlns:a16="http://schemas.microsoft.com/office/drawing/2014/main" id="{C1F1AF7C-E7E7-416E-929A-5ED79480E59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30C706-14E2-4827-952C-A812D936F077}"/>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436713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CCBB7-EED3-43D2-9B81-694FE6CD52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4F2EFF-3B07-4F08-9A2F-C075832FCE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6CF5F1-78FB-43C3-969C-39071E3F84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81ACA6-F5EF-4E2A-AD67-B9CD3DBE4973}"/>
              </a:ext>
            </a:extLst>
          </p:cNvPr>
          <p:cNvSpPr>
            <a:spLocks noGrp="1"/>
          </p:cNvSpPr>
          <p:nvPr>
            <p:ph type="dt" sz="half" idx="10"/>
          </p:nvPr>
        </p:nvSpPr>
        <p:spPr/>
        <p:txBody>
          <a:bodyPr/>
          <a:lstStyle/>
          <a:p>
            <a:fld id="{476CEC29-296A-4500-8FFF-135390A3205C}" type="datetime1">
              <a:rPr lang="en-US" smtClean="0"/>
              <a:t>1/23/2021</a:t>
            </a:fld>
            <a:endParaRPr lang="en-US"/>
          </a:p>
        </p:txBody>
      </p:sp>
      <p:sp>
        <p:nvSpPr>
          <p:cNvPr id="6" name="Footer Placeholder 5">
            <a:extLst>
              <a:ext uri="{FF2B5EF4-FFF2-40B4-BE49-F238E27FC236}">
                <a16:creationId xmlns:a16="http://schemas.microsoft.com/office/drawing/2014/main" id="{24C255CE-8161-4AFB-A213-3BA051F90B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9D5A28-F72C-430A-A029-9B3EED4697AC}"/>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4181641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983B4-0B93-47AC-B65E-0B91D7FF84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76C682A-9E14-4669-A11E-3C373A813A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2149D9-F3AB-419D-9E17-DE33CD66EF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599E5D-B929-47D6-82EB-7A5BEA3CE73C}"/>
              </a:ext>
            </a:extLst>
          </p:cNvPr>
          <p:cNvSpPr>
            <a:spLocks noGrp="1"/>
          </p:cNvSpPr>
          <p:nvPr>
            <p:ph type="dt" sz="half" idx="10"/>
          </p:nvPr>
        </p:nvSpPr>
        <p:spPr/>
        <p:txBody>
          <a:bodyPr/>
          <a:lstStyle/>
          <a:p>
            <a:fld id="{92DFD827-B85C-47A2-A699-5C1B3CB00777}" type="datetime1">
              <a:rPr lang="en-US" smtClean="0"/>
              <a:t>1/23/2021</a:t>
            </a:fld>
            <a:endParaRPr lang="en-US"/>
          </a:p>
        </p:txBody>
      </p:sp>
      <p:sp>
        <p:nvSpPr>
          <p:cNvPr id="6" name="Footer Placeholder 5">
            <a:extLst>
              <a:ext uri="{FF2B5EF4-FFF2-40B4-BE49-F238E27FC236}">
                <a16:creationId xmlns:a16="http://schemas.microsoft.com/office/drawing/2014/main" id="{F0489F48-2B2F-4AD6-A6D2-032FF9C0B5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A7FDD1-2ECC-4607-8B52-E0422910F67F}"/>
              </a:ext>
            </a:extLst>
          </p:cNvPr>
          <p:cNvSpPr>
            <a:spLocks noGrp="1"/>
          </p:cNvSpPr>
          <p:nvPr>
            <p:ph type="sldNum" sz="quarter" idx="12"/>
          </p:nvPr>
        </p:nvSpPr>
        <p:spPr/>
        <p:txBody>
          <a:bodyPr/>
          <a:lstStyle/>
          <a:p>
            <a:fld id="{0AA7FC73-D33F-4F8B-B4E2-331FC963694F}" type="slidenum">
              <a:rPr lang="en-US" smtClean="0"/>
              <a:t>‹#›</a:t>
            </a:fld>
            <a:endParaRPr lang="en-US"/>
          </a:p>
        </p:txBody>
      </p:sp>
    </p:spTree>
    <p:extLst>
      <p:ext uri="{BB962C8B-B14F-4D97-AF65-F5344CB8AC3E}">
        <p14:creationId xmlns:p14="http://schemas.microsoft.com/office/powerpoint/2010/main" val="333678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FE190E9-AC7E-45A0-BAA4-06E1B088A2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C46408-C34C-4BF5-A4E1-F27CE6F2F6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CE538E-FACC-40CD-8A49-810A62E243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C9D4CC-A736-4DB5-82F8-88F540E6F1BE}" type="datetime1">
              <a:rPr lang="en-US" smtClean="0"/>
              <a:t>1/23/2021</a:t>
            </a:fld>
            <a:endParaRPr lang="en-US"/>
          </a:p>
        </p:txBody>
      </p:sp>
      <p:sp>
        <p:nvSpPr>
          <p:cNvPr id="5" name="Footer Placeholder 4">
            <a:extLst>
              <a:ext uri="{FF2B5EF4-FFF2-40B4-BE49-F238E27FC236}">
                <a16:creationId xmlns:a16="http://schemas.microsoft.com/office/drawing/2014/main" id="{008414F0-E839-4C0F-9599-A317627640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72D573E-1C6A-44A9-97F5-41F7BF114A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A7FC73-D33F-4F8B-B4E2-331FC963694F}" type="slidenum">
              <a:rPr lang="en-US" smtClean="0"/>
              <a:t>‹#›</a:t>
            </a:fld>
            <a:endParaRPr lang="en-US"/>
          </a:p>
        </p:txBody>
      </p:sp>
    </p:spTree>
    <p:extLst>
      <p:ext uri="{BB962C8B-B14F-4D97-AF65-F5344CB8AC3E}">
        <p14:creationId xmlns:p14="http://schemas.microsoft.com/office/powerpoint/2010/main" val="19720054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23" name="Freeform: Shape 22">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4700" dirty="0">
                <a:solidFill>
                  <a:srgbClr val="FFFFFF"/>
                </a:solidFill>
              </a:rPr>
              <a:t>Chapter 5 - </a:t>
            </a:r>
            <a:br>
              <a:rPr lang="en-US" sz="4700" dirty="0">
                <a:solidFill>
                  <a:srgbClr val="FFFFFF"/>
                </a:solidFill>
              </a:rPr>
            </a:br>
            <a:r>
              <a:rPr lang="en-US" sz="4700">
                <a:solidFill>
                  <a:srgbClr val="FFFFFF"/>
                </a:solidFill>
              </a:rPr>
              <a:t>Selecting Methods</a:t>
            </a:r>
            <a:endParaRPr lang="en-US" sz="4700" dirty="0">
              <a:solidFill>
                <a:srgbClr val="FFFFFF"/>
              </a:solidFill>
            </a:endParaRP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E2F2BE6-7061-4D55-941F-E47F14022D7A}"/>
              </a:ext>
            </a:extLst>
          </p:cNvPr>
          <p:cNvSpPr txBox="1"/>
          <p:nvPr/>
        </p:nvSpPr>
        <p:spPr>
          <a:xfrm>
            <a:off x="442055" y="5891311"/>
            <a:ext cx="752723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330135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2987A0-38BE-468D-99BC-A7BA8A989D6B}"/>
              </a:ext>
            </a:extLst>
          </p:cNvPr>
          <p:cNvSpPr>
            <a:spLocks noGrp="1"/>
          </p:cNvSpPr>
          <p:nvPr>
            <p:ph type="title"/>
          </p:nvPr>
        </p:nvSpPr>
        <p:spPr>
          <a:xfrm>
            <a:off x="841248" y="251312"/>
            <a:ext cx="10506456" cy="1010264"/>
          </a:xfrm>
        </p:spPr>
        <p:txBody>
          <a:bodyPr anchor="ctr">
            <a:normAutofit/>
          </a:bodyPr>
          <a:lstStyle/>
          <a:p>
            <a:r>
              <a:rPr lang="en-US" dirty="0"/>
              <a:t>Data Output</a:t>
            </a: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0CC305FB-5AA8-40EE-AFC6-5EE9234BCAE0}"/>
              </a:ext>
            </a:extLst>
          </p:cNvPr>
          <p:cNvGraphicFramePr>
            <a:graphicFrameLocks noGrp="1"/>
          </p:cNvGraphicFramePr>
          <p:nvPr>
            <p:ph idx="1"/>
            <p:extLst>
              <p:ext uri="{D42A27DB-BD31-4B8C-83A1-F6EECF244321}">
                <p14:modId xmlns:p14="http://schemas.microsoft.com/office/powerpoint/2010/main" val="2349568029"/>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F352567F-36BC-4415-9465-68ECD2B520B9}"/>
              </a:ext>
            </a:extLst>
          </p:cNvPr>
          <p:cNvSpPr>
            <a:spLocks noGrp="1"/>
          </p:cNvSpPr>
          <p:nvPr>
            <p:ph type="sldNum" sz="quarter" idx="12"/>
          </p:nvPr>
        </p:nvSpPr>
        <p:spPr/>
        <p:txBody>
          <a:bodyPr/>
          <a:lstStyle/>
          <a:p>
            <a:fld id="{0AA7FC73-D33F-4F8B-B4E2-331FC963694F}" type="slidenum">
              <a:rPr lang="en-US" smtClean="0"/>
              <a:t>10</a:t>
            </a:fld>
            <a:endParaRPr lang="en-US"/>
          </a:p>
        </p:txBody>
      </p:sp>
    </p:spTree>
    <p:extLst>
      <p:ext uri="{BB962C8B-B14F-4D97-AF65-F5344CB8AC3E}">
        <p14:creationId xmlns:p14="http://schemas.microsoft.com/office/powerpoint/2010/main" val="3879672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C8E124-BCB7-4DFD-BF1B-C2BA1D8952E8}"/>
              </a:ext>
            </a:extLst>
          </p:cNvPr>
          <p:cNvSpPr>
            <a:spLocks noGrp="1"/>
          </p:cNvSpPr>
          <p:nvPr>
            <p:ph type="title"/>
          </p:nvPr>
        </p:nvSpPr>
        <p:spPr>
          <a:xfrm>
            <a:off x="841248" y="251312"/>
            <a:ext cx="10506456" cy="1010264"/>
          </a:xfrm>
        </p:spPr>
        <p:txBody>
          <a:bodyPr anchor="ctr">
            <a:normAutofit/>
          </a:bodyPr>
          <a:lstStyle/>
          <a:p>
            <a:r>
              <a:rPr lang="en-US" dirty="0"/>
              <a:t>Available Resources</a:t>
            </a: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25BE87F1-8A79-4F56-87C8-30E36BAC4CDF}"/>
              </a:ext>
            </a:extLst>
          </p:cNvPr>
          <p:cNvGraphicFramePr>
            <a:graphicFrameLocks noGrp="1"/>
          </p:cNvGraphicFramePr>
          <p:nvPr>
            <p:ph idx="1"/>
            <p:extLst>
              <p:ext uri="{D42A27DB-BD31-4B8C-83A1-F6EECF244321}">
                <p14:modId xmlns:p14="http://schemas.microsoft.com/office/powerpoint/2010/main" val="1358071893"/>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880CDBE6-14B9-4304-9240-8E7D1DBDCC0B}"/>
              </a:ext>
            </a:extLst>
          </p:cNvPr>
          <p:cNvSpPr>
            <a:spLocks noGrp="1"/>
          </p:cNvSpPr>
          <p:nvPr>
            <p:ph type="sldNum" sz="quarter" idx="12"/>
          </p:nvPr>
        </p:nvSpPr>
        <p:spPr/>
        <p:txBody>
          <a:bodyPr/>
          <a:lstStyle/>
          <a:p>
            <a:fld id="{0AA7FC73-D33F-4F8B-B4E2-331FC963694F}" type="slidenum">
              <a:rPr lang="en-US" smtClean="0"/>
              <a:t>11</a:t>
            </a:fld>
            <a:endParaRPr lang="en-US"/>
          </a:p>
        </p:txBody>
      </p:sp>
    </p:spTree>
    <p:extLst>
      <p:ext uri="{BB962C8B-B14F-4D97-AF65-F5344CB8AC3E}">
        <p14:creationId xmlns:p14="http://schemas.microsoft.com/office/powerpoint/2010/main" val="2797639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8A94C62-F937-40A3-AB12-217A59794A1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kern="1200" dirty="0">
                <a:solidFill>
                  <a:schemeClr val="tx1"/>
                </a:solidFill>
                <a:latin typeface="+mj-lt"/>
                <a:ea typeface="+mj-ea"/>
                <a:cs typeface="+mj-cs"/>
              </a:rPr>
              <a:t>Risk Management Methods </a:t>
            </a:r>
            <a:endParaRPr lang="en-US" sz="4800" kern="1200" dirty="0">
              <a:solidFill>
                <a:schemeClr val="tx1"/>
              </a:solidFill>
              <a:latin typeface="+mj-lt"/>
              <a:ea typeface="+mj-ea"/>
              <a:cs typeface="+mj-cs"/>
            </a:endParaRPr>
          </a:p>
        </p:txBody>
      </p:sp>
      <p:sp>
        <p:nvSpPr>
          <p:cNvPr id="11" name="Rectangle 1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Picture 3">
            <a:extLst>
              <a:ext uri="{FF2B5EF4-FFF2-40B4-BE49-F238E27FC236}">
                <a16:creationId xmlns:a16="http://schemas.microsoft.com/office/drawing/2014/main" id="{8E49CE9C-8B7B-47C8-A53B-432F424EBC6B}"/>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238750" y="171450"/>
            <a:ext cx="5905500" cy="6496812"/>
          </a:xfrm>
          <a:prstGeom prst="rect">
            <a:avLst/>
          </a:prstGeom>
          <a:noFill/>
        </p:spPr>
      </p:pic>
      <p:sp>
        <p:nvSpPr>
          <p:cNvPr id="5" name="Slide Number Placeholder 4">
            <a:extLst>
              <a:ext uri="{FF2B5EF4-FFF2-40B4-BE49-F238E27FC236}">
                <a16:creationId xmlns:a16="http://schemas.microsoft.com/office/drawing/2014/main" id="{15BA5FA6-397A-4B29-A0FD-B35C6C58B5A5}"/>
              </a:ext>
            </a:extLst>
          </p:cNvPr>
          <p:cNvSpPr>
            <a:spLocks noGrp="1"/>
          </p:cNvSpPr>
          <p:nvPr>
            <p:ph type="sldNum" sz="quarter" idx="12"/>
          </p:nvPr>
        </p:nvSpPr>
        <p:spPr/>
        <p:txBody>
          <a:bodyPr/>
          <a:lstStyle/>
          <a:p>
            <a:fld id="{0AA7FC73-D33F-4F8B-B4E2-331FC963694F}" type="slidenum">
              <a:rPr lang="en-US" smtClean="0"/>
              <a:t>12</a:t>
            </a:fld>
            <a:endParaRPr lang="en-US"/>
          </a:p>
        </p:txBody>
      </p:sp>
    </p:spTree>
    <p:extLst>
      <p:ext uri="{BB962C8B-B14F-4D97-AF65-F5344CB8AC3E}">
        <p14:creationId xmlns:p14="http://schemas.microsoft.com/office/powerpoint/2010/main" val="2939951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E2F58BF-12E5-4B5A-AD25-4DAAA2742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D3CB59-C562-4E46-95F3-435E4928C07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a:t>Risk Management Methods </a:t>
            </a:r>
            <a:endParaRPr lang="en-US" sz="4800"/>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5" name="Picture 4">
            <a:extLst>
              <a:ext uri="{FF2B5EF4-FFF2-40B4-BE49-F238E27FC236}">
                <a16:creationId xmlns:a16="http://schemas.microsoft.com/office/drawing/2014/main" id="{49CB7901-9AB7-4ECE-885C-3610313EDE08}"/>
              </a:ext>
            </a:extLst>
          </p:cNvPr>
          <p:cNvPicPr>
            <a:picLocks noChangeAspect="1"/>
          </p:cNvPicPr>
          <p:nvPr/>
        </p:nvPicPr>
        <p:blipFill rotWithShape="1">
          <a:blip r:embed="rId2"/>
          <a:srcRect r="6258" b="-1"/>
          <a:stretch/>
        </p:blipFill>
        <p:spPr>
          <a:xfrm>
            <a:off x="4868487" y="10"/>
            <a:ext cx="7323513" cy="6857990"/>
          </a:xfrm>
          <a:prstGeom prst="rect">
            <a:avLst/>
          </a:prstGeom>
        </p:spPr>
      </p:pic>
      <p:sp>
        <p:nvSpPr>
          <p:cNvPr id="4" name="Slide Number Placeholder 3">
            <a:extLst>
              <a:ext uri="{FF2B5EF4-FFF2-40B4-BE49-F238E27FC236}">
                <a16:creationId xmlns:a16="http://schemas.microsoft.com/office/drawing/2014/main" id="{831CC436-E06E-453A-BFC2-75CB0A752B6F}"/>
              </a:ext>
            </a:extLst>
          </p:cNvPr>
          <p:cNvSpPr>
            <a:spLocks noGrp="1"/>
          </p:cNvSpPr>
          <p:nvPr>
            <p:ph type="sldNum" sz="quarter" idx="12"/>
          </p:nvPr>
        </p:nvSpPr>
        <p:spPr>
          <a:xfrm>
            <a:off x="9830907" y="6356350"/>
            <a:ext cx="1883111" cy="365125"/>
          </a:xfrm>
        </p:spPr>
        <p:txBody>
          <a:bodyPr vert="horz" lIns="91440" tIns="45720" rIns="91440" bIns="45720" rtlCol="0" anchor="ctr">
            <a:normAutofit/>
          </a:bodyPr>
          <a:lstStyle/>
          <a:p>
            <a:pPr>
              <a:spcAft>
                <a:spcPts val="600"/>
              </a:spcAft>
              <a:defRPr/>
            </a:pPr>
            <a:fld id="{0AA7FC73-D33F-4F8B-B4E2-331FC963694F}" type="slidenum">
              <a:rPr lang="en-US">
                <a:solidFill>
                  <a:schemeClr val="bg1"/>
                </a:solidFill>
                <a:latin typeface="Calibri" panose="020F0502020204030204"/>
              </a:rPr>
              <a:pPr>
                <a:spcAft>
                  <a:spcPts val="600"/>
                </a:spcAft>
                <a:defRPr/>
              </a:pPr>
              <a:t>13</a:t>
            </a:fld>
            <a:endParaRPr lang="en-US">
              <a:solidFill>
                <a:schemeClr val="bg1"/>
              </a:solidFill>
              <a:latin typeface="Calibri" panose="020F0502020204030204"/>
            </a:endParaRPr>
          </a:p>
        </p:txBody>
      </p:sp>
      <p:sp>
        <p:nvSpPr>
          <p:cNvPr id="6" name="Rectangle 5">
            <a:extLst>
              <a:ext uri="{FF2B5EF4-FFF2-40B4-BE49-F238E27FC236}">
                <a16:creationId xmlns:a16="http://schemas.microsoft.com/office/drawing/2014/main" id="{4D68B648-3CC2-4C76-8F09-5DF0ABAA6CE0}"/>
              </a:ext>
            </a:extLst>
          </p:cNvPr>
          <p:cNvSpPr/>
          <p:nvPr/>
        </p:nvSpPr>
        <p:spPr>
          <a:xfrm>
            <a:off x="477981" y="4918895"/>
            <a:ext cx="3579669" cy="663516"/>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ASSP TR-31010 Applicability of Risk Management Tools </a:t>
            </a:r>
            <a:endParaRPr lang="en-US" dirty="0"/>
          </a:p>
        </p:txBody>
      </p:sp>
    </p:spTree>
    <p:extLst>
      <p:ext uri="{BB962C8B-B14F-4D97-AF65-F5344CB8AC3E}">
        <p14:creationId xmlns:p14="http://schemas.microsoft.com/office/powerpoint/2010/main" val="580421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3CB59-C562-4E46-95F3-435E4928C07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a:t>Risk Management Methods </a:t>
            </a:r>
            <a:endParaRPr lang="en-US" sz="4800"/>
          </a:p>
        </p:txBody>
      </p:sp>
      <p:sp>
        <p:nvSpPr>
          <p:cNvPr id="4" name="Slide Number Placeholder 3">
            <a:extLst>
              <a:ext uri="{FF2B5EF4-FFF2-40B4-BE49-F238E27FC236}">
                <a16:creationId xmlns:a16="http://schemas.microsoft.com/office/drawing/2014/main" id="{831CC436-E06E-453A-BFC2-75CB0A752B6F}"/>
              </a:ext>
            </a:extLst>
          </p:cNvPr>
          <p:cNvSpPr>
            <a:spLocks noGrp="1"/>
          </p:cNvSpPr>
          <p:nvPr>
            <p:ph type="sldNum" sz="quarter" idx="12"/>
          </p:nvPr>
        </p:nvSpPr>
        <p:spPr>
          <a:xfrm>
            <a:off x="9830907" y="6356350"/>
            <a:ext cx="1883111" cy="365125"/>
          </a:xfrm>
        </p:spPr>
        <p:txBody>
          <a:bodyPr vert="horz" lIns="91440" tIns="45720" rIns="91440" bIns="45720" rtlCol="0" anchor="ctr">
            <a:normAutofit/>
          </a:bodyPr>
          <a:lstStyle/>
          <a:p>
            <a:pPr>
              <a:spcAft>
                <a:spcPts val="600"/>
              </a:spcAft>
              <a:defRPr/>
            </a:pPr>
            <a:fld id="{0AA7FC73-D33F-4F8B-B4E2-331FC963694F}" type="slidenum">
              <a:rPr lang="en-US">
                <a:solidFill>
                  <a:schemeClr val="bg1"/>
                </a:solidFill>
                <a:latin typeface="Calibri" panose="020F0502020204030204"/>
              </a:rPr>
              <a:pPr>
                <a:spcAft>
                  <a:spcPts val="600"/>
                </a:spcAft>
                <a:defRPr/>
              </a:pPr>
              <a:t>14</a:t>
            </a:fld>
            <a:endParaRPr lang="en-US">
              <a:solidFill>
                <a:schemeClr val="bg1"/>
              </a:solidFill>
              <a:latin typeface="Calibri" panose="020F0502020204030204"/>
            </a:endParaRPr>
          </a:p>
        </p:txBody>
      </p:sp>
      <p:pic>
        <p:nvPicPr>
          <p:cNvPr id="3" name="Picture 2">
            <a:extLst>
              <a:ext uri="{FF2B5EF4-FFF2-40B4-BE49-F238E27FC236}">
                <a16:creationId xmlns:a16="http://schemas.microsoft.com/office/drawing/2014/main" id="{A79BB032-3320-437E-9B22-8DC5FC0428F1}"/>
              </a:ext>
            </a:extLst>
          </p:cNvPr>
          <p:cNvPicPr>
            <a:picLocks noChangeAspect="1"/>
          </p:cNvPicPr>
          <p:nvPr/>
        </p:nvPicPr>
        <p:blipFill>
          <a:blip r:embed="rId2"/>
          <a:stretch>
            <a:fillRect/>
          </a:stretch>
        </p:blipFill>
        <p:spPr>
          <a:xfrm>
            <a:off x="4618322" y="403224"/>
            <a:ext cx="7223507" cy="1463675"/>
          </a:xfrm>
          <a:prstGeom prst="rect">
            <a:avLst/>
          </a:prstGeom>
        </p:spPr>
      </p:pic>
      <p:pic>
        <p:nvPicPr>
          <p:cNvPr id="6" name="Picture 5">
            <a:extLst>
              <a:ext uri="{FF2B5EF4-FFF2-40B4-BE49-F238E27FC236}">
                <a16:creationId xmlns:a16="http://schemas.microsoft.com/office/drawing/2014/main" id="{160AA46A-6E3B-41E6-8387-44FB26603471}"/>
              </a:ext>
            </a:extLst>
          </p:cNvPr>
          <p:cNvPicPr>
            <a:picLocks noChangeAspect="1"/>
          </p:cNvPicPr>
          <p:nvPr/>
        </p:nvPicPr>
        <p:blipFill>
          <a:blip r:embed="rId3"/>
          <a:stretch>
            <a:fillRect/>
          </a:stretch>
        </p:blipFill>
        <p:spPr>
          <a:xfrm>
            <a:off x="4654103" y="1847850"/>
            <a:ext cx="7182184" cy="4873625"/>
          </a:xfrm>
          <a:prstGeom prst="rect">
            <a:avLst/>
          </a:prstGeom>
        </p:spPr>
      </p:pic>
      <p:sp>
        <p:nvSpPr>
          <p:cNvPr id="11" name="Rectangle 10">
            <a:extLst>
              <a:ext uri="{FF2B5EF4-FFF2-40B4-BE49-F238E27FC236}">
                <a16:creationId xmlns:a16="http://schemas.microsoft.com/office/drawing/2014/main" id="{BEC271F0-761D-4ADE-8ABD-5E8024983345}"/>
              </a:ext>
            </a:extLst>
          </p:cNvPr>
          <p:cNvSpPr/>
          <p:nvPr/>
        </p:nvSpPr>
        <p:spPr>
          <a:xfrm>
            <a:off x="477981" y="4918895"/>
            <a:ext cx="3579669" cy="663516"/>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ASSP TR-31010 Applicability of Risk Management Tools </a:t>
            </a:r>
            <a:endParaRPr lang="en-US" dirty="0"/>
          </a:p>
        </p:txBody>
      </p:sp>
    </p:spTree>
    <p:extLst>
      <p:ext uri="{BB962C8B-B14F-4D97-AF65-F5344CB8AC3E}">
        <p14:creationId xmlns:p14="http://schemas.microsoft.com/office/powerpoint/2010/main" val="439653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3CB59-C562-4E46-95F3-435E4928C073}"/>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a:t>Risk Management Methods </a:t>
            </a:r>
            <a:endParaRPr lang="en-US" sz="4800"/>
          </a:p>
        </p:txBody>
      </p:sp>
      <p:sp>
        <p:nvSpPr>
          <p:cNvPr id="4" name="Slide Number Placeholder 3">
            <a:extLst>
              <a:ext uri="{FF2B5EF4-FFF2-40B4-BE49-F238E27FC236}">
                <a16:creationId xmlns:a16="http://schemas.microsoft.com/office/drawing/2014/main" id="{831CC436-E06E-453A-BFC2-75CB0A752B6F}"/>
              </a:ext>
            </a:extLst>
          </p:cNvPr>
          <p:cNvSpPr>
            <a:spLocks noGrp="1"/>
          </p:cNvSpPr>
          <p:nvPr>
            <p:ph type="sldNum" sz="quarter" idx="12"/>
          </p:nvPr>
        </p:nvSpPr>
        <p:spPr>
          <a:xfrm>
            <a:off x="9830907" y="6356350"/>
            <a:ext cx="1883111" cy="365125"/>
          </a:xfrm>
        </p:spPr>
        <p:txBody>
          <a:bodyPr vert="horz" lIns="91440" tIns="45720" rIns="91440" bIns="45720" rtlCol="0" anchor="ctr">
            <a:normAutofit/>
          </a:bodyPr>
          <a:lstStyle/>
          <a:p>
            <a:pPr>
              <a:spcAft>
                <a:spcPts val="600"/>
              </a:spcAft>
              <a:defRPr/>
            </a:pPr>
            <a:fld id="{0AA7FC73-D33F-4F8B-B4E2-331FC963694F}" type="slidenum">
              <a:rPr lang="en-US">
                <a:solidFill>
                  <a:schemeClr val="bg1"/>
                </a:solidFill>
                <a:latin typeface="Calibri" panose="020F0502020204030204"/>
              </a:rPr>
              <a:pPr>
                <a:spcAft>
                  <a:spcPts val="600"/>
                </a:spcAft>
                <a:defRPr/>
              </a:pPr>
              <a:t>15</a:t>
            </a:fld>
            <a:endParaRPr lang="en-US">
              <a:solidFill>
                <a:schemeClr val="bg1"/>
              </a:solidFill>
              <a:latin typeface="Calibri" panose="020F0502020204030204"/>
            </a:endParaRPr>
          </a:p>
        </p:txBody>
      </p:sp>
      <p:pic>
        <p:nvPicPr>
          <p:cNvPr id="3" name="Picture 2">
            <a:extLst>
              <a:ext uri="{FF2B5EF4-FFF2-40B4-BE49-F238E27FC236}">
                <a16:creationId xmlns:a16="http://schemas.microsoft.com/office/drawing/2014/main" id="{A79BB032-3320-437E-9B22-8DC5FC0428F1}"/>
              </a:ext>
            </a:extLst>
          </p:cNvPr>
          <p:cNvPicPr>
            <a:picLocks noChangeAspect="1"/>
          </p:cNvPicPr>
          <p:nvPr/>
        </p:nvPicPr>
        <p:blipFill>
          <a:blip r:embed="rId2"/>
          <a:stretch>
            <a:fillRect/>
          </a:stretch>
        </p:blipFill>
        <p:spPr>
          <a:xfrm>
            <a:off x="4618322" y="403224"/>
            <a:ext cx="7223507" cy="1463675"/>
          </a:xfrm>
          <a:prstGeom prst="rect">
            <a:avLst/>
          </a:prstGeom>
        </p:spPr>
      </p:pic>
      <p:pic>
        <p:nvPicPr>
          <p:cNvPr id="5" name="Picture 4">
            <a:extLst>
              <a:ext uri="{FF2B5EF4-FFF2-40B4-BE49-F238E27FC236}">
                <a16:creationId xmlns:a16="http://schemas.microsoft.com/office/drawing/2014/main" id="{42560B98-1FAE-4BE4-AB8C-297507616239}"/>
              </a:ext>
            </a:extLst>
          </p:cNvPr>
          <p:cNvPicPr>
            <a:picLocks noChangeAspect="1"/>
          </p:cNvPicPr>
          <p:nvPr/>
        </p:nvPicPr>
        <p:blipFill>
          <a:blip r:embed="rId3"/>
          <a:stretch>
            <a:fillRect/>
          </a:stretch>
        </p:blipFill>
        <p:spPr>
          <a:xfrm>
            <a:off x="4637372" y="1866899"/>
            <a:ext cx="7223507" cy="2480116"/>
          </a:xfrm>
          <a:prstGeom prst="rect">
            <a:avLst/>
          </a:prstGeom>
        </p:spPr>
      </p:pic>
      <p:sp>
        <p:nvSpPr>
          <p:cNvPr id="7" name="Rectangle 6">
            <a:extLst>
              <a:ext uri="{FF2B5EF4-FFF2-40B4-BE49-F238E27FC236}">
                <a16:creationId xmlns:a16="http://schemas.microsoft.com/office/drawing/2014/main" id="{9D9BE57A-E285-4D58-8A33-8321A5C87F0C}"/>
              </a:ext>
            </a:extLst>
          </p:cNvPr>
          <p:cNvSpPr/>
          <p:nvPr/>
        </p:nvSpPr>
        <p:spPr>
          <a:xfrm>
            <a:off x="477981" y="4918895"/>
            <a:ext cx="3579669" cy="663516"/>
          </a:xfrm>
          <a:prstGeom prst="rect">
            <a:avLst/>
          </a:prstGeom>
        </p:spPr>
        <p:txBody>
          <a:bodyPr wrap="square">
            <a:spAutoFit/>
          </a:bodyPr>
          <a:lstStyle/>
          <a:p>
            <a:r>
              <a:rPr lang="en-US" dirty="0">
                <a:latin typeface="Times New Roman" panose="02020603050405020304" pitchFamily="18" charset="0"/>
                <a:ea typeface="Calibri" panose="020F0502020204030204" pitchFamily="34" charset="0"/>
              </a:rPr>
              <a:t>ASSP TR-31010 Applicability of Risk Management Tools </a:t>
            </a:r>
            <a:endParaRPr lang="en-US" dirty="0"/>
          </a:p>
        </p:txBody>
      </p:sp>
    </p:spTree>
    <p:extLst>
      <p:ext uri="{BB962C8B-B14F-4D97-AF65-F5344CB8AC3E}">
        <p14:creationId xmlns:p14="http://schemas.microsoft.com/office/powerpoint/2010/main" val="2163290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E6FE8-2B8D-466D-AA03-B4075B2AD90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2800" kern="1200">
                <a:solidFill>
                  <a:srgbClr val="FFFFFF"/>
                </a:solidFill>
                <a:latin typeface="+mj-lt"/>
                <a:ea typeface="+mj-ea"/>
                <a:cs typeface="+mj-cs"/>
              </a:rPr>
              <a:t>Applicability and Complexity of Methods included in this Manual </a:t>
            </a:r>
          </a:p>
        </p:txBody>
      </p:sp>
      <p:pic>
        <p:nvPicPr>
          <p:cNvPr id="6" name="Picture 5">
            <a:extLst>
              <a:ext uri="{FF2B5EF4-FFF2-40B4-BE49-F238E27FC236}">
                <a16:creationId xmlns:a16="http://schemas.microsoft.com/office/drawing/2014/main" id="{070577D7-ED9C-49F4-A9F5-A93BACD4C193}"/>
              </a:ext>
            </a:extLst>
          </p:cNvPr>
          <p:cNvPicPr>
            <a:picLocks noChangeAspect="1"/>
          </p:cNvPicPr>
          <p:nvPr/>
        </p:nvPicPr>
        <p:blipFill>
          <a:blip r:embed="rId2"/>
          <a:stretch>
            <a:fillRect/>
          </a:stretch>
        </p:blipFill>
        <p:spPr>
          <a:xfrm>
            <a:off x="4221594" y="136525"/>
            <a:ext cx="7665606" cy="6242979"/>
          </a:xfrm>
          <a:prstGeom prst="rect">
            <a:avLst/>
          </a:prstGeom>
        </p:spPr>
      </p:pic>
      <p:sp>
        <p:nvSpPr>
          <p:cNvPr id="4" name="Slide Number Placeholder 3">
            <a:extLst>
              <a:ext uri="{FF2B5EF4-FFF2-40B4-BE49-F238E27FC236}">
                <a16:creationId xmlns:a16="http://schemas.microsoft.com/office/drawing/2014/main" id="{9A80BD0D-5103-450D-BA9C-92FF8548A6F3}"/>
              </a:ext>
            </a:extLst>
          </p:cNvPr>
          <p:cNvSpPr>
            <a:spLocks noGrp="1"/>
          </p:cNvSpPr>
          <p:nvPr>
            <p:ph type="sldNum" sz="quarter" idx="12"/>
          </p:nvPr>
        </p:nvSpPr>
        <p:spPr>
          <a:xfrm>
            <a:off x="11034184" y="6356350"/>
            <a:ext cx="514349" cy="365125"/>
          </a:xfrm>
        </p:spPr>
        <p:txBody>
          <a:bodyPr vert="horz" lIns="91440" tIns="45720" rIns="91440" bIns="45720" rtlCol="0" anchor="ctr">
            <a:normAutofit/>
          </a:bodyPr>
          <a:lstStyle/>
          <a:p>
            <a:pPr>
              <a:spcAft>
                <a:spcPts val="600"/>
              </a:spcAft>
            </a:pPr>
            <a:fld id="{0AA7FC73-D33F-4F8B-B4E2-331FC963694F}" type="slidenum">
              <a:rPr lang="en-US">
                <a:solidFill>
                  <a:schemeClr val="tx1">
                    <a:alpha val="80000"/>
                  </a:schemeClr>
                </a:solidFill>
              </a:rPr>
              <a:pPr>
                <a:spcAft>
                  <a:spcPts val="600"/>
                </a:spcAft>
              </a:pPr>
              <a:t>16</a:t>
            </a:fld>
            <a:endParaRPr lang="en-US">
              <a:solidFill>
                <a:schemeClr val="tx1">
                  <a:alpha val="80000"/>
                </a:schemeClr>
              </a:solidFill>
            </a:endParaRPr>
          </a:p>
        </p:txBody>
      </p:sp>
    </p:spTree>
    <p:extLst>
      <p:ext uri="{BB962C8B-B14F-4D97-AF65-F5344CB8AC3E}">
        <p14:creationId xmlns:p14="http://schemas.microsoft.com/office/powerpoint/2010/main" val="2168994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6FE8-2B8D-466D-AA03-B4075B2AD90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2800" kern="1200" dirty="0">
                <a:latin typeface="+mj-lt"/>
                <a:ea typeface="+mj-ea"/>
                <a:cs typeface="+mj-cs"/>
              </a:rPr>
              <a:t>Applicability and Complexity of Methods included in this Manual </a:t>
            </a:r>
          </a:p>
        </p:txBody>
      </p:sp>
      <p:sp>
        <p:nvSpPr>
          <p:cNvPr id="4" name="Slide Number Placeholder 3">
            <a:extLst>
              <a:ext uri="{FF2B5EF4-FFF2-40B4-BE49-F238E27FC236}">
                <a16:creationId xmlns:a16="http://schemas.microsoft.com/office/drawing/2014/main" id="{9A80BD0D-5103-450D-BA9C-92FF8548A6F3}"/>
              </a:ext>
            </a:extLst>
          </p:cNvPr>
          <p:cNvSpPr>
            <a:spLocks noGrp="1"/>
          </p:cNvSpPr>
          <p:nvPr>
            <p:ph type="sldNum" sz="quarter" idx="12"/>
          </p:nvPr>
        </p:nvSpPr>
        <p:spPr>
          <a:xfrm>
            <a:off x="11034184" y="6356350"/>
            <a:ext cx="514349" cy="365125"/>
          </a:xfrm>
        </p:spPr>
        <p:txBody>
          <a:bodyPr vert="horz" lIns="91440" tIns="45720" rIns="91440" bIns="45720" rtlCol="0" anchor="ctr">
            <a:normAutofit/>
          </a:bodyPr>
          <a:lstStyle/>
          <a:p>
            <a:pPr>
              <a:spcAft>
                <a:spcPts val="600"/>
              </a:spcAft>
            </a:pPr>
            <a:fld id="{0AA7FC73-D33F-4F8B-B4E2-331FC963694F}" type="slidenum">
              <a:rPr lang="en-US">
                <a:solidFill>
                  <a:schemeClr val="tx1">
                    <a:alpha val="80000"/>
                  </a:schemeClr>
                </a:solidFill>
              </a:rPr>
              <a:pPr>
                <a:spcAft>
                  <a:spcPts val="600"/>
                </a:spcAft>
              </a:pPr>
              <a:t>17</a:t>
            </a:fld>
            <a:endParaRPr lang="en-US">
              <a:solidFill>
                <a:schemeClr val="tx1">
                  <a:alpha val="80000"/>
                </a:schemeClr>
              </a:solidFill>
            </a:endParaRPr>
          </a:p>
        </p:txBody>
      </p:sp>
      <p:pic>
        <p:nvPicPr>
          <p:cNvPr id="3" name="Picture 2">
            <a:extLst>
              <a:ext uri="{FF2B5EF4-FFF2-40B4-BE49-F238E27FC236}">
                <a16:creationId xmlns:a16="http://schemas.microsoft.com/office/drawing/2014/main" id="{98B8CFAD-D8FF-4035-B019-D73E3119DE78}"/>
              </a:ext>
            </a:extLst>
          </p:cNvPr>
          <p:cNvPicPr>
            <a:picLocks noChangeAspect="1"/>
          </p:cNvPicPr>
          <p:nvPr/>
        </p:nvPicPr>
        <p:blipFill>
          <a:blip r:embed="rId2"/>
          <a:stretch>
            <a:fillRect/>
          </a:stretch>
        </p:blipFill>
        <p:spPr>
          <a:xfrm>
            <a:off x="4668300" y="1055626"/>
            <a:ext cx="7085550" cy="1447861"/>
          </a:xfrm>
          <a:prstGeom prst="rect">
            <a:avLst/>
          </a:prstGeom>
        </p:spPr>
      </p:pic>
      <p:pic>
        <p:nvPicPr>
          <p:cNvPr id="5" name="Picture 4">
            <a:extLst>
              <a:ext uri="{FF2B5EF4-FFF2-40B4-BE49-F238E27FC236}">
                <a16:creationId xmlns:a16="http://schemas.microsoft.com/office/drawing/2014/main" id="{0ADB4B64-AD05-4AAA-BBB3-440406D69401}"/>
              </a:ext>
            </a:extLst>
          </p:cNvPr>
          <p:cNvPicPr>
            <a:picLocks noChangeAspect="1"/>
          </p:cNvPicPr>
          <p:nvPr/>
        </p:nvPicPr>
        <p:blipFill>
          <a:blip r:embed="rId3"/>
          <a:stretch>
            <a:fillRect/>
          </a:stretch>
        </p:blipFill>
        <p:spPr>
          <a:xfrm>
            <a:off x="4667250" y="2503487"/>
            <a:ext cx="7086600" cy="3787223"/>
          </a:xfrm>
          <a:prstGeom prst="rect">
            <a:avLst/>
          </a:prstGeom>
        </p:spPr>
      </p:pic>
    </p:spTree>
    <p:extLst>
      <p:ext uri="{BB962C8B-B14F-4D97-AF65-F5344CB8AC3E}">
        <p14:creationId xmlns:p14="http://schemas.microsoft.com/office/powerpoint/2010/main" val="1211873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498CF8-1808-40C2-AD26-530AA763E5A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Risk Management Tool Selection Considerations </a:t>
            </a:r>
          </a:p>
        </p:txBody>
      </p:sp>
      <p:pic>
        <p:nvPicPr>
          <p:cNvPr id="5" name="Picture 4">
            <a:extLst>
              <a:ext uri="{FF2B5EF4-FFF2-40B4-BE49-F238E27FC236}">
                <a16:creationId xmlns:a16="http://schemas.microsoft.com/office/drawing/2014/main" id="{59AD95AC-631E-4569-865B-EC1767F3D48E}"/>
              </a:ext>
            </a:extLst>
          </p:cNvPr>
          <p:cNvPicPr>
            <a:picLocks noChangeAspect="1"/>
          </p:cNvPicPr>
          <p:nvPr/>
        </p:nvPicPr>
        <p:blipFill>
          <a:blip r:embed="rId2"/>
          <a:stretch>
            <a:fillRect/>
          </a:stretch>
        </p:blipFill>
        <p:spPr>
          <a:xfrm>
            <a:off x="1535913" y="1434688"/>
            <a:ext cx="8522528" cy="5324887"/>
          </a:xfrm>
          <a:prstGeom prst="rect">
            <a:avLst/>
          </a:prstGeom>
        </p:spPr>
      </p:pic>
      <p:sp>
        <p:nvSpPr>
          <p:cNvPr id="4" name="Slide Number Placeholder 3">
            <a:extLst>
              <a:ext uri="{FF2B5EF4-FFF2-40B4-BE49-F238E27FC236}">
                <a16:creationId xmlns:a16="http://schemas.microsoft.com/office/drawing/2014/main" id="{6934A70B-05F9-480E-AA35-9792807F326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0AA7FC73-D33F-4F8B-B4E2-331FC963694F}" type="slidenum">
              <a:rPr lang="en-US" smtClean="0"/>
              <a:pPr>
                <a:spcAft>
                  <a:spcPts val="600"/>
                </a:spcAft>
              </a:pPr>
              <a:t>18</a:t>
            </a:fld>
            <a:endParaRPr lang="en-US"/>
          </a:p>
        </p:txBody>
      </p:sp>
    </p:spTree>
    <p:extLst>
      <p:ext uri="{BB962C8B-B14F-4D97-AF65-F5344CB8AC3E}">
        <p14:creationId xmlns:p14="http://schemas.microsoft.com/office/powerpoint/2010/main" val="3834531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17F9E253-C25E-4D02-8C48-689E2738D5AF}"/>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Customizing Methods</a:t>
            </a:r>
            <a:endParaRPr lang="en-US" sz="4000">
              <a:solidFill>
                <a:srgbClr val="FFFFFF"/>
              </a:solidFill>
            </a:endParaRPr>
          </a:p>
        </p:txBody>
      </p:sp>
      <p:sp>
        <p:nvSpPr>
          <p:cNvPr id="3" name="Content Placeholder 2">
            <a:extLst>
              <a:ext uri="{FF2B5EF4-FFF2-40B4-BE49-F238E27FC236}">
                <a16:creationId xmlns:a16="http://schemas.microsoft.com/office/drawing/2014/main" id="{89AC5997-B326-4C92-942E-CCDF97C60D76}"/>
              </a:ext>
            </a:extLst>
          </p:cNvPr>
          <p:cNvSpPr>
            <a:spLocks noGrp="1"/>
          </p:cNvSpPr>
          <p:nvPr>
            <p:ph idx="1"/>
          </p:nvPr>
        </p:nvSpPr>
        <p:spPr>
          <a:xfrm>
            <a:off x="1367624" y="2490436"/>
            <a:ext cx="9708995" cy="3567173"/>
          </a:xfrm>
        </p:spPr>
        <p:txBody>
          <a:bodyPr anchor="ctr">
            <a:normAutofit/>
          </a:bodyPr>
          <a:lstStyle/>
          <a:p>
            <a:r>
              <a:rPr lang="en-US" sz="2400"/>
              <a:t>Most methods will require at least some minor customization to fit the needs of a specific application. </a:t>
            </a:r>
          </a:p>
          <a:p>
            <a:r>
              <a:rPr lang="en-US" sz="2400"/>
              <a:t>It is up to the user to optimize methods by making modifications that serve the purpose of the risk management application.  </a:t>
            </a:r>
          </a:p>
          <a:p>
            <a:r>
              <a:rPr lang="en-US" sz="2400"/>
              <a:t>Some methods may require additional features to enhance the information produced, such as including a risk scoring mechanism. </a:t>
            </a:r>
          </a:p>
          <a:p>
            <a:r>
              <a:rPr lang="en-US" sz="2400"/>
              <a:t>Other methods may be too complexity for the application and require removing certain features. </a:t>
            </a:r>
          </a:p>
        </p:txBody>
      </p:sp>
      <p:sp>
        <p:nvSpPr>
          <p:cNvPr id="4" name="Slide Number Placeholder 3">
            <a:extLst>
              <a:ext uri="{FF2B5EF4-FFF2-40B4-BE49-F238E27FC236}">
                <a16:creationId xmlns:a16="http://schemas.microsoft.com/office/drawing/2014/main" id="{C4DABBC9-0B42-41C7-9486-70779927B034}"/>
              </a:ext>
            </a:extLst>
          </p:cNvPr>
          <p:cNvSpPr>
            <a:spLocks noGrp="1"/>
          </p:cNvSpPr>
          <p:nvPr>
            <p:ph type="sldNum" sz="quarter" idx="12"/>
          </p:nvPr>
        </p:nvSpPr>
        <p:spPr>
          <a:xfrm>
            <a:off x="10707624" y="6382512"/>
            <a:ext cx="685800" cy="320040"/>
          </a:xfrm>
        </p:spPr>
        <p:txBody>
          <a:bodyPr>
            <a:normAutofit/>
          </a:bodyPr>
          <a:lstStyle/>
          <a:p>
            <a:pPr>
              <a:spcAft>
                <a:spcPts val="600"/>
              </a:spcAft>
            </a:pPr>
            <a:fld id="{0AA7FC73-D33F-4F8B-B4E2-331FC963694F}" type="slidenum">
              <a:rPr lang="en-US" sz="1000"/>
              <a:pPr>
                <a:spcAft>
                  <a:spcPts val="600"/>
                </a:spcAft>
              </a:pPr>
              <a:t>19</a:t>
            </a:fld>
            <a:endParaRPr lang="en-US" sz="1000"/>
          </a:p>
        </p:txBody>
      </p:sp>
    </p:spTree>
    <p:extLst>
      <p:ext uri="{BB962C8B-B14F-4D97-AF65-F5344CB8AC3E}">
        <p14:creationId xmlns:p14="http://schemas.microsoft.com/office/powerpoint/2010/main" val="4286548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E773EB-1EC1-4E49-9DE2-E6F460497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91"/>
            <a:ext cx="12192000" cy="19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000E2E5-B534-4F68-92B2-BC009729F9A5}"/>
              </a:ext>
            </a:extLst>
          </p:cNvPr>
          <p:cNvSpPr>
            <a:spLocks noGrp="1"/>
          </p:cNvSpPr>
          <p:nvPr>
            <p:ph type="title"/>
          </p:nvPr>
        </p:nvSpPr>
        <p:spPr>
          <a:xfrm>
            <a:off x="391378" y="320675"/>
            <a:ext cx="11407487" cy="1325563"/>
          </a:xfrm>
        </p:spPr>
        <p:txBody>
          <a:bodyPr>
            <a:normAutofit/>
          </a:bodyPr>
          <a:lstStyle/>
          <a:p>
            <a:r>
              <a:rPr lang="en-US" sz="5400" b="1">
                <a:solidFill>
                  <a:schemeClr val="bg1"/>
                </a:solidFill>
              </a:rPr>
              <a:t>Introduction</a:t>
            </a:r>
            <a:endParaRPr lang="en-US" sz="5400">
              <a:solidFill>
                <a:schemeClr val="bg1"/>
              </a:solidFill>
            </a:endParaRPr>
          </a:p>
        </p:txBody>
      </p:sp>
      <p:graphicFrame>
        <p:nvGraphicFramePr>
          <p:cNvPr id="5" name="Content Placeholder 2">
            <a:extLst>
              <a:ext uri="{FF2B5EF4-FFF2-40B4-BE49-F238E27FC236}">
                <a16:creationId xmlns:a16="http://schemas.microsoft.com/office/drawing/2014/main" id="{190ECAE6-8333-45D4-81AE-0444E2ACA24E}"/>
              </a:ext>
            </a:extLst>
          </p:cNvPr>
          <p:cNvGraphicFramePr>
            <a:graphicFrameLocks noGrp="1"/>
          </p:cNvGraphicFramePr>
          <p:nvPr>
            <p:ph idx="1"/>
            <p:extLst>
              <p:ext uri="{D42A27DB-BD31-4B8C-83A1-F6EECF244321}">
                <p14:modId xmlns:p14="http://schemas.microsoft.com/office/powerpoint/2010/main" val="2043111364"/>
              </p:ext>
            </p:extLst>
          </p:nvPr>
        </p:nvGraphicFramePr>
        <p:xfrm>
          <a:off x="391379" y="1976293"/>
          <a:ext cx="1140748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DC32F028-470E-4D97-81B6-53157811429C}"/>
              </a:ext>
            </a:extLst>
          </p:cNvPr>
          <p:cNvSpPr>
            <a:spLocks noGrp="1"/>
          </p:cNvSpPr>
          <p:nvPr>
            <p:ph type="sldNum" sz="quarter" idx="12"/>
          </p:nvPr>
        </p:nvSpPr>
        <p:spPr/>
        <p:txBody>
          <a:bodyPr/>
          <a:lstStyle/>
          <a:p>
            <a:fld id="{0AA7FC73-D33F-4F8B-B4E2-331FC963694F}" type="slidenum">
              <a:rPr lang="en-US" smtClean="0"/>
              <a:t>2</a:t>
            </a:fld>
            <a:endParaRPr lang="en-US"/>
          </a:p>
        </p:txBody>
      </p:sp>
    </p:spTree>
    <p:extLst>
      <p:ext uri="{BB962C8B-B14F-4D97-AF65-F5344CB8AC3E}">
        <p14:creationId xmlns:p14="http://schemas.microsoft.com/office/powerpoint/2010/main" val="1148999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4D28E87-62D2-4602-B72F-5F74AA236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1915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FFAF801-716B-4729-B317-9C39539AE114}"/>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5400" b="1" kern="1200">
                <a:solidFill>
                  <a:schemeClr val="bg1"/>
                </a:solidFill>
                <a:latin typeface="+mj-lt"/>
                <a:ea typeface="+mj-ea"/>
                <a:cs typeface="+mj-cs"/>
              </a:rPr>
              <a:t>Combining Methods - Example</a:t>
            </a:r>
            <a:endParaRPr lang="en-US" sz="5400" kern="1200">
              <a:solidFill>
                <a:schemeClr val="bg1"/>
              </a:solidFill>
              <a:latin typeface="+mj-lt"/>
              <a:ea typeface="+mj-ea"/>
              <a:cs typeface="+mj-cs"/>
            </a:endParaRPr>
          </a:p>
        </p:txBody>
      </p:sp>
      <p:pic>
        <p:nvPicPr>
          <p:cNvPr id="5" name="Picture 4">
            <a:extLst>
              <a:ext uri="{FF2B5EF4-FFF2-40B4-BE49-F238E27FC236}">
                <a16:creationId xmlns:a16="http://schemas.microsoft.com/office/drawing/2014/main" id="{D3FD6773-2933-4B7A-8CA1-3D659ED8A6DF}"/>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739945" y="2139351"/>
            <a:ext cx="8712108" cy="4165196"/>
          </a:xfrm>
          <a:prstGeom prst="rect">
            <a:avLst/>
          </a:prstGeom>
        </p:spPr>
      </p:pic>
      <p:sp>
        <p:nvSpPr>
          <p:cNvPr id="4" name="Slide Number Placeholder 3">
            <a:extLst>
              <a:ext uri="{FF2B5EF4-FFF2-40B4-BE49-F238E27FC236}">
                <a16:creationId xmlns:a16="http://schemas.microsoft.com/office/drawing/2014/main" id="{66503C30-365C-44E5-B0F1-E38C6E15308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0AA7FC73-D33F-4F8B-B4E2-331FC963694F}" type="slidenum">
              <a:rPr lang="en-US" smtClean="0"/>
              <a:pPr>
                <a:spcAft>
                  <a:spcPts val="600"/>
                </a:spcAft>
              </a:pPr>
              <a:t>20</a:t>
            </a:fld>
            <a:endParaRPr lang="en-US"/>
          </a:p>
        </p:txBody>
      </p:sp>
    </p:spTree>
    <p:extLst>
      <p:ext uri="{BB962C8B-B14F-4D97-AF65-F5344CB8AC3E}">
        <p14:creationId xmlns:p14="http://schemas.microsoft.com/office/powerpoint/2010/main" val="2402983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BB3291B6-6C79-413E-BD48-6346ECBAB993}"/>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Summary</a:t>
            </a:r>
            <a:endParaRPr lang="en-US" sz="4000">
              <a:solidFill>
                <a:srgbClr val="FFFFFF"/>
              </a:solidFill>
            </a:endParaRPr>
          </a:p>
        </p:txBody>
      </p:sp>
      <p:sp>
        <p:nvSpPr>
          <p:cNvPr id="3" name="Content Placeholder 2">
            <a:extLst>
              <a:ext uri="{FF2B5EF4-FFF2-40B4-BE49-F238E27FC236}">
                <a16:creationId xmlns:a16="http://schemas.microsoft.com/office/drawing/2014/main" id="{C05B9BEF-16C7-4275-ABEF-D0D44BD70453}"/>
              </a:ext>
            </a:extLst>
          </p:cNvPr>
          <p:cNvSpPr>
            <a:spLocks noGrp="1"/>
          </p:cNvSpPr>
          <p:nvPr>
            <p:ph idx="1"/>
          </p:nvPr>
        </p:nvSpPr>
        <p:spPr>
          <a:xfrm>
            <a:off x="1149006" y="2490436"/>
            <a:ext cx="10593309" cy="4212116"/>
          </a:xfrm>
        </p:spPr>
        <p:txBody>
          <a:bodyPr anchor="ctr">
            <a:normAutofit/>
          </a:bodyPr>
          <a:lstStyle/>
          <a:p>
            <a:r>
              <a:rPr lang="en-US" dirty="0"/>
              <a:t>All methods, whether unchanged, modified or combined, should be monitored to ensure the application fits appropriately and that the intended results are being achieved.  </a:t>
            </a:r>
          </a:p>
          <a:p>
            <a:r>
              <a:rPr lang="en-US" dirty="0"/>
              <a:t>The assessors must communicate the concerns and adjust, as necessary.  </a:t>
            </a:r>
          </a:p>
          <a:p>
            <a:r>
              <a:rPr lang="en-US" dirty="0"/>
              <a:t>Risk and its management are dynamic in nature.  </a:t>
            </a:r>
          </a:p>
          <a:p>
            <a:r>
              <a:rPr lang="en-US" dirty="0"/>
              <a:t>The approach taken by risk professionals must also be dynamic, adaptable and nimble to the needs and objectives. </a:t>
            </a:r>
          </a:p>
          <a:p>
            <a:endParaRPr lang="en-US" dirty="0"/>
          </a:p>
        </p:txBody>
      </p:sp>
      <p:sp>
        <p:nvSpPr>
          <p:cNvPr id="4" name="Slide Number Placeholder 3">
            <a:extLst>
              <a:ext uri="{FF2B5EF4-FFF2-40B4-BE49-F238E27FC236}">
                <a16:creationId xmlns:a16="http://schemas.microsoft.com/office/drawing/2014/main" id="{F85C78F6-0B4F-4C37-A741-5437FD9B615B}"/>
              </a:ext>
            </a:extLst>
          </p:cNvPr>
          <p:cNvSpPr>
            <a:spLocks noGrp="1"/>
          </p:cNvSpPr>
          <p:nvPr>
            <p:ph type="sldNum" sz="quarter" idx="12"/>
          </p:nvPr>
        </p:nvSpPr>
        <p:spPr>
          <a:xfrm>
            <a:off x="10707624" y="6382512"/>
            <a:ext cx="685800" cy="320040"/>
          </a:xfrm>
        </p:spPr>
        <p:txBody>
          <a:bodyPr>
            <a:normAutofit/>
          </a:bodyPr>
          <a:lstStyle/>
          <a:p>
            <a:pPr>
              <a:spcAft>
                <a:spcPts val="600"/>
              </a:spcAft>
            </a:pPr>
            <a:fld id="{0AA7FC73-D33F-4F8B-B4E2-331FC963694F}" type="slidenum">
              <a:rPr lang="en-US" sz="1000"/>
              <a:pPr>
                <a:spcAft>
                  <a:spcPts val="600"/>
                </a:spcAft>
              </a:pPr>
              <a:t>21</a:t>
            </a:fld>
            <a:endParaRPr lang="en-US" sz="1000"/>
          </a:p>
        </p:txBody>
      </p:sp>
    </p:spTree>
    <p:extLst>
      <p:ext uri="{BB962C8B-B14F-4D97-AF65-F5344CB8AC3E}">
        <p14:creationId xmlns:p14="http://schemas.microsoft.com/office/powerpoint/2010/main" val="2566308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5F2E7E6-0185-44B7-851D-B22EE2A0D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91"/>
            <a:ext cx="12192000" cy="20833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FB9423C-9B36-4BE2-8DED-D2A5858EB489}"/>
              </a:ext>
            </a:extLst>
          </p:cNvPr>
          <p:cNvSpPr>
            <a:spLocks noGrp="1"/>
          </p:cNvSpPr>
          <p:nvPr>
            <p:ph type="title"/>
          </p:nvPr>
        </p:nvSpPr>
        <p:spPr>
          <a:xfrm>
            <a:off x="838200" y="368515"/>
            <a:ext cx="10515600" cy="1325563"/>
          </a:xfrm>
        </p:spPr>
        <p:txBody>
          <a:bodyPr>
            <a:normAutofit/>
          </a:bodyPr>
          <a:lstStyle/>
          <a:p>
            <a:pPr algn="ctr"/>
            <a:r>
              <a:rPr lang="en-US" sz="6600" b="1">
                <a:solidFill>
                  <a:schemeClr val="bg1">
                    <a:lumMod val="95000"/>
                  </a:schemeClr>
                </a:solidFill>
              </a:rPr>
              <a:t>Method Selection Criteria</a:t>
            </a:r>
            <a:endParaRPr lang="en-US" sz="6600">
              <a:solidFill>
                <a:schemeClr val="bg1">
                  <a:lumMod val="95000"/>
                </a:schemeClr>
              </a:solidFill>
            </a:endParaRPr>
          </a:p>
        </p:txBody>
      </p:sp>
      <p:graphicFrame>
        <p:nvGraphicFramePr>
          <p:cNvPr id="5" name="Content Placeholder 2">
            <a:extLst>
              <a:ext uri="{FF2B5EF4-FFF2-40B4-BE49-F238E27FC236}">
                <a16:creationId xmlns:a16="http://schemas.microsoft.com/office/drawing/2014/main" id="{6A2143C1-CBA4-4038-973F-F5B036FC679D}"/>
              </a:ext>
            </a:extLst>
          </p:cNvPr>
          <p:cNvGraphicFramePr>
            <a:graphicFrameLocks noGrp="1"/>
          </p:cNvGraphicFramePr>
          <p:nvPr>
            <p:ph idx="1"/>
            <p:extLst>
              <p:ext uri="{D42A27DB-BD31-4B8C-83A1-F6EECF244321}">
                <p14:modId xmlns:p14="http://schemas.microsoft.com/office/powerpoint/2010/main" val="677117628"/>
              </p:ext>
            </p:extLst>
          </p:nvPr>
        </p:nvGraphicFramePr>
        <p:xfrm>
          <a:off x="304800" y="2072985"/>
          <a:ext cx="11544300" cy="4416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12A0EF0C-10E1-48A3-BFB7-BFCEC2B907D6}"/>
              </a:ext>
            </a:extLst>
          </p:cNvPr>
          <p:cNvSpPr>
            <a:spLocks noGrp="1"/>
          </p:cNvSpPr>
          <p:nvPr>
            <p:ph type="sldNum" sz="quarter" idx="12"/>
          </p:nvPr>
        </p:nvSpPr>
        <p:spPr/>
        <p:txBody>
          <a:bodyPr/>
          <a:lstStyle/>
          <a:p>
            <a:fld id="{0AA7FC73-D33F-4F8B-B4E2-331FC963694F}" type="slidenum">
              <a:rPr lang="en-US" smtClean="0"/>
              <a:t>3</a:t>
            </a:fld>
            <a:endParaRPr lang="en-US"/>
          </a:p>
        </p:txBody>
      </p:sp>
    </p:spTree>
    <p:extLst>
      <p:ext uri="{BB962C8B-B14F-4D97-AF65-F5344CB8AC3E}">
        <p14:creationId xmlns:p14="http://schemas.microsoft.com/office/powerpoint/2010/main" val="1553135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DDEE5915-AD3B-473C-B678-1E3B0DEAA186}"/>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Method Selection Criteria</a:t>
            </a:r>
            <a:endParaRPr lang="en-US" sz="4000">
              <a:solidFill>
                <a:srgbClr val="FFFFFF"/>
              </a:solidFill>
            </a:endParaRPr>
          </a:p>
        </p:txBody>
      </p:sp>
      <p:sp>
        <p:nvSpPr>
          <p:cNvPr id="3" name="Content Placeholder 2">
            <a:extLst>
              <a:ext uri="{FF2B5EF4-FFF2-40B4-BE49-F238E27FC236}">
                <a16:creationId xmlns:a16="http://schemas.microsoft.com/office/drawing/2014/main" id="{77CA08A9-467D-45F8-B9AA-6CA15A455A3F}"/>
              </a:ext>
            </a:extLst>
          </p:cNvPr>
          <p:cNvSpPr>
            <a:spLocks noGrp="1"/>
          </p:cNvSpPr>
          <p:nvPr>
            <p:ph idx="1"/>
          </p:nvPr>
        </p:nvSpPr>
        <p:spPr>
          <a:xfrm>
            <a:off x="1367624" y="2490436"/>
            <a:ext cx="9708995" cy="3567173"/>
          </a:xfrm>
        </p:spPr>
        <p:txBody>
          <a:bodyPr anchor="ctr">
            <a:normAutofit/>
          </a:bodyPr>
          <a:lstStyle/>
          <a:p>
            <a:r>
              <a:rPr lang="en-US" sz="2400"/>
              <a:t>Six key elements should be factored into the selection of methods including:</a:t>
            </a:r>
          </a:p>
          <a:p>
            <a:r>
              <a:rPr lang="en-US" sz="2400"/>
              <a:t>1) step in the risk management process being addressed, </a:t>
            </a:r>
          </a:p>
          <a:p>
            <a:r>
              <a:rPr lang="en-US" sz="2400"/>
              <a:t>2) the specific application, </a:t>
            </a:r>
          </a:p>
          <a:p>
            <a:r>
              <a:rPr lang="en-US" sz="2400"/>
              <a:t>3) the complexity of the system, </a:t>
            </a:r>
          </a:p>
          <a:p>
            <a:r>
              <a:rPr lang="en-US" sz="2400"/>
              <a:t>4) the criticality level, </a:t>
            </a:r>
          </a:p>
          <a:p>
            <a:r>
              <a:rPr lang="en-US" sz="2400"/>
              <a:t>5) output necessary to make decision, and </a:t>
            </a:r>
          </a:p>
          <a:p>
            <a:r>
              <a:rPr lang="en-US" sz="2400"/>
              <a:t>6) the resources available. </a:t>
            </a:r>
          </a:p>
        </p:txBody>
      </p:sp>
      <p:sp>
        <p:nvSpPr>
          <p:cNvPr id="4" name="Slide Number Placeholder 3">
            <a:extLst>
              <a:ext uri="{FF2B5EF4-FFF2-40B4-BE49-F238E27FC236}">
                <a16:creationId xmlns:a16="http://schemas.microsoft.com/office/drawing/2014/main" id="{AD53ACE8-35D4-49DE-89F7-D24E56641967}"/>
              </a:ext>
            </a:extLst>
          </p:cNvPr>
          <p:cNvSpPr>
            <a:spLocks noGrp="1"/>
          </p:cNvSpPr>
          <p:nvPr>
            <p:ph type="sldNum" sz="quarter" idx="12"/>
          </p:nvPr>
        </p:nvSpPr>
        <p:spPr/>
        <p:txBody>
          <a:bodyPr/>
          <a:lstStyle/>
          <a:p>
            <a:fld id="{0AA7FC73-D33F-4F8B-B4E2-331FC963694F}" type="slidenum">
              <a:rPr lang="en-US" smtClean="0"/>
              <a:t>4</a:t>
            </a:fld>
            <a:endParaRPr lang="en-US"/>
          </a:p>
        </p:txBody>
      </p:sp>
    </p:spTree>
    <p:extLst>
      <p:ext uri="{BB962C8B-B14F-4D97-AF65-F5344CB8AC3E}">
        <p14:creationId xmlns:p14="http://schemas.microsoft.com/office/powerpoint/2010/main" val="1629810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4310579D-2B61-4A32-A173-AF75FB5734A3}"/>
              </a:ext>
            </a:extLst>
          </p:cNvPr>
          <p:cNvSpPr>
            <a:spLocks noGrp="1"/>
          </p:cNvSpPr>
          <p:nvPr>
            <p:ph type="title"/>
          </p:nvPr>
        </p:nvSpPr>
        <p:spPr>
          <a:xfrm>
            <a:off x="958506" y="800392"/>
            <a:ext cx="10264697" cy="1212102"/>
          </a:xfrm>
        </p:spPr>
        <p:txBody>
          <a:bodyPr>
            <a:normAutofit/>
          </a:bodyPr>
          <a:lstStyle/>
          <a:p>
            <a:r>
              <a:rPr lang="en-US" sz="4000">
                <a:solidFill>
                  <a:srgbClr val="FFFFFF"/>
                </a:solidFill>
              </a:rPr>
              <a:t>The Risk Management Process Step</a:t>
            </a:r>
          </a:p>
        </p:txBody>
      </p:sp>
      <p:sp>
        <p:nvSpPr>
          <p:cNvPr id="3" name="Content Placeholder 2">
            <a:extLst>
              <a:ext uri="{FF2B5EF4-FFF2-40B4-BE49-F238E27FC236}">
                <a16:creationId xmlns:a16="http://schemas.microsoft.com/office/drawing/2014/main" id="{D1BCFEA8-F953-4E3A-AE48-830BD18CA9C6}"/>
              </a:ext>
            </a:extLst>
          </p:cNvPr>
          <p:cNvSpPr>
            <a:spLocks noGrp="1"/>
          </p:cNvSpPr>
          <p:nvPr>
            <p:ph idx="1"/>
          </p:nvPr>
        </p:nvSpPr>
        <p:spPr>
          <a:xfrm>
            <a:off x="1367624" y="2490436"/>
            <a:ext cx="9708995" cy="3567173"/>
          </a:xfrm>
        </p:spPr>
        <p:txBody>
          <a:bodyPr anchor="ctr">
            <a:normAutofit/>
          </a:bodyPr>
          <a:lstStyle/>
          <a:p>
            <a:r>
              <a:rPr lang="en-US" sz="2000"/>
              <a:t>Specific methods that are best applied to specific steps are available and should be selected accordingly. The process steps are:</a:t>
            </a:r>
          </a:p>
          <a:p>
            <a:pPr lvl="1"/>
            <a:r>
              <a:rPr lang="en-US" sz="2000"/>
              <a:t>1) communication, </a:t>
            </a:r>
          </a:p>
          <a:p>
            <a:pPr lvl="1"/>
            <a:r>
              <a:rPr lang="en-US" sz="2000"/>
              <a:t>2) context, </a:t>
            </a:r>
          </a:p>
          <a:p>
            <a:pPr lvl="1"/>
            <a:r>
              <a:rPr lang="en-US" sz="2000"/>
              <a:t>3) risk identification, </a:t>
            </a:r>
          </a:p>
          <a:p>
            <a:pPr lvl="1"/>
            <a:r>
              <a:rPr lang="en-US" sz="2000"/>
              <a:t>4) risk analysis, </a:t>
            </a:r>
          </a:p>
          <a:p>
            <a:pPr lvl="1"/>
            <a:r>
              <a:rPr lang="en-US" sz="2000"/>
              <a:t>5) risk evaluation, </a:t>
            </a:r>
          </a:p>
          <a:p>
            <a:pPr lvl="1"/>
            <a:r>
              <a:rPr lang="en-US" sz="2000"/>
              <a:t>5) risk treatment, </a:t>
            </a:r>
          </a:p>
          <a:p>
            <a:pPr lvl="1"/>
            <a:r>
              <a:rPr lang="en-US" sz="2000"/>
              <a:t>6) monitoring and reporting, and </a:t>
            </a:r>
          </a:p>
          <a:p>
            <a:pPr lvl="1"/>
            <a:r>
              <a:rPr lang="en-US" sz="2000"/>
              <a:t>7) recording and reporting. </a:t>
            </a:r>
          </a:p>
          <a:p>
            <a:endParaRPr lang="en-US" sz="2000"/>
          </a:p>
        </p:txBody>
      </p:sp>
      <p:sp>
        <p:nvSpPr>
          <p:cNvPr id="4" name="Slide Number Placeholder 3">
            <a:extLst>
              <a:ext uri="{FF2B5EF4-FFF2-40B4-BE49-F238E27FC236}">
                <a16:creationId xmlns:a16="http://schemas.microsoft.com/office/drawing/2014/main" id="{73A968E7-311F-4551-A2CC-0D03E544277E}"/>
              </a:ext>
            </a:extLst>
          </p:cNvPr>
          <p:cNvSpPr>
            <a:spLocks noGrp="1"/>
          </p:cNvSpPr>
          <p:nvPr>
            <p:ph type="sldNum" sz="quarter" idx="12"/>
          </p:nvPr>
        </p:nvSpPr>
        <p:spPr/>
        <p:txBody>
          <a:bodyPr/>
          <a:lstStyle/>
          <a:p>
            <a:fld id="{0AA7FC73-D33F-4F8B-B4E2-331FC963694F}" type="slidenum">
              <a:rPr lang="en-US" smtClean="0"/>
              <a:t>5</a:t>
            </a:fld>
            <a:endParaRPr lang="en-US"/>
          </a:p>
        </p:txBody>
      </p:sp>
    </p:spTree>
    <p:extLst>
      <p:ext uri="{BB962C8B-B14F-4D97-AF65-F5344CB8AC3E}">
        <p14:creationId xmlns:p14="http://schemas.microsoft.com/office/powerpoint/2010/main" val="150673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CD46D-76EE-4109-BB1A-B9840B09A906}"/>
              </a:ext>
            </a:extLst>
          </p:cNvPr>
          <p:cNvSpPr>
            <a:spLocks noGrp="1"/>
          </p:cNvSpPr>
          <p:nvPr>
            <p:ph type="title"/>
          </p:nvPr>
        </p:nvSpPr>
        <p:spPr>
          <a:xfrm>
            <a:off x="838200" y="365125"/>
            <a:ext cx="10515600" cy="1325563"/>
          </a:xfrm>
        </p:spPr>
        <p:txBody>
          <a:bodyPr>
            <a:normAutofit/>
          </a:bodyPr>
          <a:lstStyle/>
          <a:p>
            <a:r>
              <a:rPr lang="en-US" dirty="0"/>
              <a:t>Specific Application</a:t>
            </a:r>
            <a:endParaRPr lang="en-US"/>
          </a:p>
        </p:txBody>
      </p:sp>
      <p:graphicFrame>
        <p:nvGraphicFramePr>
          <p:cNvPr id="5" name="Content Placeholder 2">
            <a:extLst>
              <a:ext uri="{FF2B5EF4-FFF2-40B4-BE49-F238E27FC236}">
                <a16:creationId xmlns:a16="http://schemas.microsoft.com/office/drawing/2014/main" id="{105279B3-1A39-45A9-94EF-F92926C52FBA}"/>
              </a:ext>
            </a:extLst>
          </p:cNvPr>
          <p:cNvGraphicFramePr>
            <a:graphicFrameLocks noGrp="1"/>
          </p:cNvGraphicFramePr>
          <p:nvPr>
            <p:ph idx="1"/>
            <p:extLst>
              <p:ext uri="{D42A27DB-BD31-4B8C-83A1-F6EECF244321}">
                <p14:modId xmlns:p14="http://schemas.microsoft.com/office/powerpoint/2010/main" val="202359565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7BC4FB0F-3B97-4F35-AA8E-D74F762E6502}"/>
              </a:ext>
            </a:extLst>
          </p:cNvPr>
          <p:cNvSpPr>
            <a:spLocks noGrp="1"/>
          </p:cNvSpPr>
          <p:nvPr>
            <p:ph type="sldNum" sz="quarter" idx="12"/>
          </p:nvPr>
        </p:nvSpPr>
        <p:spPr/>
        <p:txBody>
          <a:bodyPr/>
          <a:lstStyle/>
          <a:p>
            <a:fld id="{0AA7FC73-D33F-4F8B-B4E2-331FC963694F}" type="slidenum">
              <a:rPr lang="en-US" smtClean="0"/>
              <a:t>6</a:t>
            </a:fld>
            <a:endParaRPr lang="en-US"/>
          </a:p>
        </p:txBody>
      </p:sp>
    </p:spTree>
    <p:extLst>
      <p:ext uri="{BB962C8B-B14F-4D97-AF65-F5344CB8AC3E}">
        <p14:creationId xmlns:p14="http://schemas.microsoft.com/office/powerpoint/2010/main" val="639067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F81228-B647-4606-8B40-610E7F9D8D7C}"/>
              </a:ext>
            </a:extLst>
          </p:cNvPr>
          <p:cNvSpPr>
            <a:spLocks noGrp="1"/>
          </p:cNvSpPr>
          <p:nvPr>
            <p:ph type="title"/>
          </p:nvPr>
        </p:nvSpPr>
        <p:spPr>
          <a:xfrm>
            <a:off x="841248" y="251312"/>
            <a:ext cx="10506456" cy="1010264"/>
          </a:xfrm>
        </p:spPr>
        <p:txBody>
          <a:bodyPr anchor="ctr">
            <a:normAutofit/>
          </a:bodyPr>
          <a:lstStyle/>
          <a:p>
            <a:r>
              <a:rPr lang="en-US" dirty="0"/>
              <a:t>Degree of Complexity</a:t>
            </a:r>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76927490-2300-462B-917D-D121F85B2401}"/>
              </a:ext>
            </a:extLst>
          </p:cNvPr>
          <p:cNvGraphicFramePr>
            <a:graphicFrameLocks noGrp="1"/>
          </p:cNvGraphicFramePr>
          <p:nvPr>
            <p:ph idx="1"/>
            <p:extLst>
              <p:ext uri="{D42A27DB-BD31-4B8C-83A1-F6EECF244321}">
                <p14:modId xmlns:p14="http://schemas.microsoft.com/office/powerpoint/2010/main" val="577616186"/>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4C6A0946-636D-49AC-97A9-C86B37021F08}"/>
              </a:ext>
            </a:extLst>
          </p:cNvPr>
          <p:cNvSpPr>
            <a:spLocks noGrp="1"/>
          </p:cNvSpPr>
          <p:nvPr>
            <p:ph type="sldNum" sz="quarter" idx="12"/>
          </p:nvPr>
        </p:nvSpPr>
        <p:spPr/>
        <p:txBody>
          <a:bodyPr/>
          <a:lstStyle/>
          <a:p>
            <a:fld id="{0AA7FC73-D33F-4F8B-B4E2-331FC963694F}" type="slidenum">
              <a:rPr lang="en-US" smtClean="0"/>
              <a:t>7</a:t>
            </a:fld>
            <a:endParaRPr lang="en-US"/>
          </a:p>
        </p:txBody>
      </p:sp>
    </p:spTree>
    <p:extLst>
      <p:ext uri="{BB962C8B-B14F-4D97-AF65-F5344CB8AC3E}">
        <p14:creationId xmlns:p14="http://schemas.microsoft.com/office/powerpoint/2010/main" val="2599411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A1F35B-C8F7-4A5A-9339-7DA4D785B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c 10">
            <a:extLst>
              <a:ext uri="{FF2B5EF4-FFF2-40B4-BE49-F238E27FC236}">
                <a16:creationId xmlns:a16="http://schemas.microsoft.com/office/drawing/2014/main" id="{B2D4AD41-40DA-4A81-92F5-B6E3BA1ED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746107">
            <a:off x="8175088" y="457951"/>
            <a:ext cx="2987899" cy="2987899"/>
          </a:xfrm>
          <a:prstGeom prst="arc">
            <a:avLst>
              <a:gd name="adj1" fmla="val 14612914"/>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A907D4-1F35-4565-9008-4A678C7000DD}"/>
              </a:ext>
            </a:extLst>
          </p:cNvPr>
          <p:cNvSpPr>
            <a:spLocks noGrp="1"/>
          </p:cNvSpPr>
          <p:nvPr>
            <p:ph type="title"/>
          </p:nvPr>
        </p:nvSpPr>
        <p:spPr>
          <a:xfrm>
            <a:off x="838200" y="365125"/>
            <a:ext cx="10515600" cy="1325563"/>
          </a:xfrm>
        </p:spPr>
        <p:txBody>
          <a:bodyPr>
            <a:normAutofit/>
          </a:bodyPr>
          <a:lstStyle/>
          <a:p>
            <a:pPr algn="ctr"/>
            <a:r>
              <a:rPr lang="en-US" dirty="0"/>
              <a:t>Level of Criticality</a:t>
            </a:r>
            <a:endParaRPr lang="en-US"/>
          </a:p>
        </p:txBody>
      </p:sp>
      <p:graphicFrame>
        <p:nvGraphicFramePr>
          <p:cNvPr id="5" name="Content Placeholder 2">
            <a:extLst>
              <a:ext uri="{FF2B5EF4-FFF2-40B4-BE49-F238E27FC236}">
                <a16:creationId xmlns:a16="http://schemas.microsoft.com/office/drawing/2014/main" id="{8F3FA51C-F22F-4073-9E5B-5D6571110AC4}"/>
              </a:ext>
            </a:extLst>
          </p:cNvPr>
          <p:cNvGraphicFramePr>
            <a:graphicFrameLocks noGrp="1"/>
          </p:cNvGraphicFramePr>
          <p:nvPr>
            <p:ph idx="1"/>
            <p:extLst>
              <p:ext uri="{D42A27DB-BD31-4B8C-83A1-F6EECF244321}">
                <p14:modId xmlns:p14="http://schemas.microsoft.com/office/powerpoint/2010/main" val="15941255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352450AE-C1BC-4363-BB3D-AF63C8B57312}"/>
              </a:ext>
            </a:extLst>
          </p:cNvPr>
          <p:cNvSpPr>
            <a:spLocks noGrp="1"/>
          </p:cNvSpPr>
          <p:nvPr>
            <p:ph type="sldNum" sz="quarter" idx="12"/>
          </p:nvPr>
        </p:nvSpPr>
        <p:spPr/>
        <p:txBody>
          <a:bodyPr/>
          <a:lstStyle/>
          <a:p>
            <a:fld id="{0AA7FC73-D33F-4F8B-B4E2-331FC963694F}" type="slidenum">
              <a:rPr lang="en-US" smtClean="0"/>
              <a:t>8</a:t>
            </a:fld>
            <a:endParaRPr lang="en-US"/>
          </a:p>
        </p:txBody>
      </p:sp>
    </p:spTree>
    <p:extLst>
      <p:ext uri="{BB962C8B-B14F-4D97-AF65-F5344CB8AC3E}">
        <p14:creationId xmlns:p14="http://schemas.microsoft.com/office/powerpoint/2010/main" val="3200454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DCCCE5-BC01-4F67-AE23-E0B25B26AA11}"/>
              </a:ext>
            </a:extLst>
          </p:cNvPr>
          <p:cNvSpPr>
            <a:spLocks noGrp="1"/>
          </p:cNvSpPr>
          <p:nvPr>
            <p:ph type="title"/>
          </p:nvPr>
        </p:nvSpPr>
        <p:spPr>
          <a:xfrm>
            <a:off x="841248" y="256032"/>
            <a:ext cx="10506456" cy="1014984"/>
          </a:xfrm>
        </p:spPr>
        <p:txBody>
          <a:bodyPr anchor="b">
            <a:normAutofit/>
          </a:bodyPr>
          <a:lstStyle/>
          <a:p>
            <a:r>
              <a:rPr lang="en-US" dirty="0"/>
              <a:t>Selecting a Matrix</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26110581-43B3-4E99-9EEC-9E5782E999E5}"/>
              </a:ext>
            </a:extLst>
          </p:cNvPr>
          <p:cNvGraphicFramePr>
            <a:graphicFrameLocks noGrp="1"/>
          </p:cNvGraphicFramePr>
          <p:nvPr>
            <p:ph idx="1"/>
            <p:extLst>
              <p:ext uri="{D42A27DB-BD31-4B8C-83A1-F6EECF244321}">
                <p14:modId xmlns:p14="http://schemas.microsoft.com/office/powerpoint/2010/main" val="694894770"/>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B7AB04C7-60E2-4331-9FD7-7F5CAC4B5BE2}"/>
              </a:ext>
            </a:extLst>
          </p:cNvPr>
          <p:cNvSpPr>
            <a:spLocks noGrp="1"/>
          </p:cNvSpPr>
          <p:nvPr>
            <p:ph type="sldNum" sz="quarter" idx="12"/>
          </p:nvPr>
        </p:nvSpPr>
        <p:spPr/>
        <p:txBody>
          <a:bodyPr/>
          <a:lstStyle/>
          <a:p>
            <a:fld id="{0AA7FC73-D33F-4F8B-B4E2-331FC963694F}" type="slidenum">
              <a:rPr lang="en-US" smtClean="0"/>
              <a:t>9</a:t>
            </a:fld>
            <a:endParaRPr lang="en-US"/>
          </a:p>
        </p:txBody>
      </p:sp>
    </p:spTree>
    <p:extLst>
      <p:ext uri="{BB962C8B-B14F-4D97-AF65-F5344CB8AC3E}">
        <p14:creationId xmlns:p14="http://schemas.microsoft.com/office/powerpoint/2010/main" val="14362326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TotalTime>
  <Words>1487</Words>
  <Application>Microsoft Office PowerPoint</Application>
  <PresentationFormat>Widescreen</PresentationFormat>
  <Paragraphs>109</Paragraphs>
  <Slides>21</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Times New Roman</vt:lpstr>
      <vt:lpstr>Office Theme</vt:lpstr>
      <vt:lpstr>Chapter 5 -  Selecting Methods</vt:lpstr>
      <vt:lpstr>Introduction</vt:lpstr>
      <vt:lpstr>Method Selection Criteria</vt:lpstr>
      <vt:lpstr>Method Selection Criteria</vt:lpstr>
      <vt:lpstr>The Risk Management Process Step</vt:lpstr>
      <vt:lpstr>Specific Application</vt:lpstr>
      <vt:lpstr>Degree of Complexity</vt:lpstr>
      <vt:lpstr>Level of Criticality</vt:lpstr>
      <vt:lpstr>Selecting a Matrix</vt:lpstr>
      <vt:lpstr>Data Output</vt:lpstr>
      <vt:lpstr>Available Resources</vt:lpstr>
      <vt:lpstr>Risk Management Methods </vt:lpstr>
      <vt:lpstr>Risk Management Methods </vt:lpstr>
      <vt:lpstr>Risk Management Methods </vt:lpstr>
      <vt:lpstr>Risk Management Methods </vt:lpstr>
      <vt:lpstr>Applicability and Complexity of Methods included in this Manual </vt:lpstr>
      <vt:lpstr>Applicability and Complexity of Methods included in this Manual </vt:lpstr>
      <vt:lpstr>Risk Management Tool Selection Considerations </vt:lpstr>
      <vt:lpstr>Customizing Methods</vt:lpstr>
      <vt:lpstr>Combining Methods - Example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Georgi Popov</dc:creator>
  <cp:lastModifiedBy>Georgi Popov</cp:lastModifiedBy>
  <cp:revision>3</cp:revision>
  <dcterms:created xsi:type="dcterms:W3CDTF">2020-06-21T19:22:00Z</dcterms:created>
  <dcterms:modified xsi:type="dcterms:W3CDTF">2021-01-23T19:09:59Z</dcterms:modified>
</cp:coreProperties>
</file>