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8.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9.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14.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26"/>
  </p:notesMasterIdLst>
  <p:sldIdLst>
    <p:sldId id="257" r:id="rId3"/>
    <p:sldId id="299"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BB354AE-6F56-43B1-B105-2E1B2CBCF59E}" v="260" dt="2020-08-26T13:19:33.17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000" autoAdjust="0"/>
    <p:restoredTop sz="69202" autoAdjust="0"/>
  </p:normalViewPr>
  <p:slideViewPr>
    <p:cSldViewPr snapToGrid="0">
      <p:cViewPr varScale="1">
        <p:scale>
          <a:sx n="59" d="100"/>
          <a:sy n="59" d="100"/>
        </p:scale>
        <p:origin x="1176" y="60"/>
      </p:cViewPr>
      <p:guideLst/>
    </p:cSldViewPr>
  </p:slideViewPr>
  <p:notesTextViewPr>
    <p:cViewPr>
      <p:scale>
        <a:sx n="1" d="1"/>
        <a:sy n="1" d="1"/>
      </p:scale>
      <p:origin x="0" y="0"/>
    </p:cViewPr>
  </p:notesTextViewPr>
  <p:sorterViewPr>
    <p:cViewPr varScale="1">
      <p:scale>
        <a:sx n="1" d="1"/>
        <a:sy n="1" d="1"/>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notesMaster" Target="notesMasters/notesMaster1.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31" Type="http://schemas.microsoft.com/office/2015/10/relationships/revisionInfo" Target="revisionInfo.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presProps" Target="presProps.xml"/><Relationship Id="rId30" Type="http://schemas.openxmlformats.org/officeDocument/2006/relationships/tableStyles" Target="tableStyles.xml"/></Relationships>
</file>

<file path=ppt/diagrams/_rels/data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svg"/><Relationship Id="rId1" Type="http://schemas.openxmlformats.org/officeDocument/2006/relationships/image" Target="../media/image2.png"/><Relationship Id="rId4" Type="http://schemas.openxmlformats.org/officeDocument/2006/relationships/image" Target="../media/image5.svg"/></Relationships>
</file>

<file path=ppt/diagrams/_rels/data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svg"/><Relationship Id="rId1" Type="http://schemas.openxmlformats.org/officeDocument/2006/relationships/image" Target="../media/image21.png"/><Relationship Id="rId6" Type="http://schemas.openxmlformats.org/officeDocument/2006/relationships/image" Target="../media/image26.svg"/><Relationship Id="rId5" Type="http://schemas.openxmlformats.org/officeDocument/2006/relationships/image" Target="../media/image25.png"/><Relationship Id="rId4" Type="http://schemas.openxmlformats.org/officeDocument/2006/relationships/image" Target="../media/image24.svg"/></Relationships>
</file>

<file path=ppt/diagrams/_rels/drawing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svg"/><Relationship Id="rId1" Type="http://schemas.openxmlformats.org/officeDocument/2006/relationships/image" Target="../media/image2.png"/><Relationship Id="rId4" Type="http://schemas.openxmlformats.org/officeDocument/2006/relationships/image" Target="../media/image5.svg"/></Relationships>
</file>

<file path=ppt/diagrams/_rels/drawing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svg"/><Relationship Id="rId1" Type="http://schemas.openxmlformats.org/officeDocument/2006/relationships/image" Target="../media/image21.png"/><Relationship Id="rId6" Type="http://schemas.openxmlformats.org/officeDocument/2006/relationships/image" Target="../media/image26.svg"/><Relationship Id="rId5" Type="http://schemas.openxmlformats.org/officeDocument/2006/relationships/image" Target="../media/image25.png"/><Relationship Id="rId4" Type="http://schemas.openxmlformats.org/officeDocument/2006/relationships/image" Target="../media/image24.svg"/></Relationships>
</file>

<file path=ppt/diagrams/colors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18/5/colors/Iconchunking_neutralicontext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bg1"/>
    </dgm:fillClrLst>
    <dgm:linClrLst meth="repeat">
      <a:schemeClr val="lt1">
        <a:alpha val="0"/>
      </a:schemeClr>
    </dgm:linClrLst>
    <dgm:effectClrLst/>
    <dgm:txLinClrLst/>
    <dgm:txFillClrLst meth="repeat">
      <a:schemeClr val="dk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bg1"/>
    </dgm:txFillClrLst>
    <dgm:txEffectClrLst/>
  </dgm:styleLbl>
</dgm:colorsDef>
</file>

<file path=ppt/diagrams/data1.xml><?xml version="1.0" encoding="utf-8"?>
<dgm:dataModel xmlns:dgm="http://schemas.openxmlformats.org/drawingml/2006/diagram" xmlns:a="http://schemas.openxmlformats.org/drawingml/2006/main">
  <dgm:ptLst>
    <dgm:pt modelId="{845A4EEE-C9E2-4470-BAE5-0F1F4158A02D}" type="doc">
      <dgm:prSet loTypeId="urn:microsoft.com/office/officeart/2005/8/layout/vList4" loCatId="list" qsTypeId="urn:microsoft.com/office/officeart/2005/8/quickstyle/simple5" qsCatId="simple" csTypeId="urn:microsoft.com/office/officeart/2005/8/colors/colorful2" csCatId="colorful" phldr="1"/>
      <dgm:spPr/>
      <dgm:t>
        <a:bodyPr/>
        <a:lstStyle/>
        <a:p>
          <a:endParaRPr lang="en-US"/>
        </a:p>
      </dgm:t>
    </dgm:pt>
    <dgm:pt modelId="{1E72A49E-9973-4B53-9F11-C9C341ECB14E}">
      <dgm:prSet/>
      <dgm:spPr/>
      <dgm:t>
        <a:bodyPr/>
        <a:lstStyle/>
        <a:p>
          <a:r>
            <a:rPr lang="en-US" dirty="0"/>
            <a:t>systems to monitor, record, and report risk</a:t>
          </a:r>
        </a:p>
      </dgm:t>
    </dgm:pt>
    <dgm:pt modelId="{8E0B7558-C28C-4ADC-BC9D-A11624FF1678}" type="parTrans" cxnId="{4A6BE847-3A37-463B-9F61-E6529D66D83B}">
      <dgm:prSet/>
      <dgm:spPr/>
      <dgm:t>
        <a:bodyPr/>
        <a:lstStyle/>
        <a:p>
          <a:endParaRPr lang="en-US"/>
        </a:p>
      </dgm:t>
    </dgm:pt>
    <dgm:pt modelId="{FB8CA616-B10F-4CFE-A29A-DE3D38D230A8}" type="sibTrans" cxnId="{4A6BE847-3A37-463B-9F61-E6529D66D83B}">
      <dgm:prSet/>
      <dgm:spPr/>
      <dgm:t>
        <a:bodyPr/>
        <a:lstStyle/>
        <a:p>
          <a:endParaRPr lang="en-US"/>
        </a:p>
      </dgm:t>
    </dgm:pt>
    <dgm:pt modelId="{1A377C01-17AF-411E-AE9E-68438FD3B518}">
      <dgm:prSet/>
      <dgm:spPr/>
      <dgm:t>
        <a:bodyPr/>
        <a:lstStyle/>
        <a:p>
          <a:r>
            <a:rPr lang="en-US" dirty="0"/>
            <a:t>continual feedback loop</a:t>
          </a:r>
        </a:p>
      </dgm:t>
    </dgm:pt>
    <dgm:pt modelId="{027126E0-7848-4C3F-B153-CF420AD11D82}" type="parTrans" cxnId="{5BFEF55B-C1CE-4382-A59D-C78D12931B42}">
      <dgm:prSet/>
      <dgm:spPr/>
      <dgm:t>
        <a:bodyPr/>
        <a:lstStyle/>
        <a:p>
          <a:endParaRPr lang="en-US"/>
        </a:p>
      </dgm:t>
    </dgm:pt>
    <dgm:pt modelId="{6447B4AF-00EF-44A0-BCEA-E4A6B38BED72}" type="sibTrans" cxnId="{5BFEF55B-C1CE-4382-A59D-C78D12931B42}">
      <dgm:prSet/>
      <dgm:spPr/>
      <dgm:t>
        <a:bodyPr/>
        <a:lstStyle/>
        <a:p>
          <a:endParaRPr lang="en-US"/>
        </a:p>
      </dgm:t>
    </dgm:pt>
    <dgm:pt modelId="{3A454C22-9638-43E4-81A9-9104412AF170}" type="pres">
      <dgm:prSet presAssocID="{845A4EEE-C9E2-4470-BAE5-0F1F4158A02D}" presName="linear" presStyleCnt="0">
        <dgm:presLayoutVars>
          <dgm:dir/>
          <dgm:resizeHandles val="exact"/>
        </dgm:presLayoutVars>
      </dgm:prSet>
      <dgm:spPr/>
    </dgm:pt>
    <dgm:pt modelId="{C876A62F-77E2-4704-97D8-E7A0C3D35FF7}" type="pres">
      <dgm:prSet presAssocID="{1E72A49E-9973-4B53-9F11-C9C341ECB14E}" presName="comp" presStyleCnt="0"/>
      <dgm:spPr/>
    </dgm:pt>
    <dgm:pt modelId="{77ED07C6-E632-4E13-AA53-A4677EB47300}" type="pres">
      <dgm:prSet presAssocID="{1E72A49E-9973-4B53-9F11-C9C341ECB14E}" presName="box" presStyleLbl="node1" presStyleIdx="0" presStyleCnt="2"/>
      <dgm:spPr/>
    </dgm:pt>
    <dgm:pt modelId="{A2AE35F3-0357-4D61-9C1E-E0FB5D666642}" type="pres">
      <dgm:prSet presAssocID="{1E72A49E-9973-4B53-9F11-C9C341ECB14E}" presName="img" presStyleLbl="fgImgPlace1" presStyleIdx="0" presStyleCnt="2"/>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t="-35000" b="-35000"/>
          </a:stretch>
        </a:blipFill>
      </dgm:spPr>
      <dgm:extLst>
        <a:ext uri="{E40237B7-FDA0-4F09-8148-C483321AD2D9}">
          <dgm14:cNvPr xmlns:dgm14="http://schemas.microsoft.com/office/drawing/2010/diagram" id="0" name="" descr="Eye"/>
        </a:ext>
      </dgm:extLst>
    </dgm:pt>
    <dgm:pt modelId="{2AFFABB4-ED5B-45B3-9527-B759467421AF}" type="pres">
      <dgm:prSet presAssocID="{1E72A49E-9973-4B53-9F11-C9C341ECB14E}" presName="text" presStyleLbl="node1" presStyleIdx="0" presStyleCnt="2">
        <dgm:presLayoutVars>
          <dgm:bulletEnabled val="1"/>
        </dgm:presLayoutVars>
      </dgm:prSet>
      <dgm:spPr/>
    </dgm:pt>
    <dgm:pt modelId="{6EC60CE4-52F0-4028-8DB5-9BFA8105C041}" type="pres">
      <dgm:prSet presAssocID="{FB8CA616-B10F-4CFE-A29A-DE3D38D230A8}" presName="spacer" presStyleCnt="0"/>
      <dgm:spPr/>
    </dgm:pt>
    <dgm:pt modelId="{B6C5540B-D99C-49B5-9B10-C528CB03FD30}" type="pres">
      <dgm:prSet presAssocID="{1A377C01-17AF-411E-AE9E-68438FD3B518}" presName="comp" presStyleCnt="0"/>
      <dgm:spPr/>
    </dgm:pt>
    <dgm:pt modelId="{389A17BF-44EE-4F99-B2E7-CC56F4741B77}" type="pres">
      <dgm:prSet presAssocID="{1A377C01-17AF-411E-AE9E-68438FD3B518}" presName="box" presStyleLbl="node1" presStyleIdx="1" presStyleCnt="2"/>
      <dgm:spPr/>
    </dgm:pt>
    <dgm:pt modelId="{6A1FB377-7950-494A-AA97-D2D32918156D}" type="pres">
      <dgm:prSet presAssocID="{1A377C01-17AF-411E-AE9E-68438FD3B518}" presName="img" presStyleLbl="fgImgPlace1" presStyleIdx="1" presStyleCnt="2"/>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t="-35000" b="-35000"/>
          </a:stretch>
        </a:blipFill>
      </dgm:spPr>
      <dgm:extLst>
        <a:ext uri="{E40237B7-FDA0-4F09-8148-C483321AD2D9}">
          <dgm14:cNvPr xmlns:dgm14="http://schemas.microsoft.com/office/drawing/2010/diagram" id="0" name="" descr="Arrow circle"/>
        </a:ext>
      </dgm:extLst>
    </dgm:pt>
    <dgm:pt modelId="{F93D5B47-DAA5-432A-BCC3-55CA0391AAB5}" type="pres">
      <dgm:prSet presAssocID="{1A377C01-17AF-411E-AE9E-68438FD3B518}" presName="text" presStyleLbl="node1" presStyleIdx="1" presStyleCnt="2">
        <dgm:presLayoutVars>
          <dgm:bulletEnabled val="1"/>
        </dgm:presLayoutVars>
      </dgm:prSet>
      <dgm:spPr/>
    </dgm:pt>
  </dgm:ptLst>
  <dgm:cxnLst>
    <dgm:cxn modelId="{7E077636-D754-461E-B85F-1648EAE23F58}" type="presOf" srcId="{1E72A49E-9973-4B53-9F11-C9C341ECB14E}" destId="{77ED07C6-E632-4E13-AA53-A4677EB47300}" srcOrd="0" destOrd="0" presId="urn:microsoft.com/office/officeart/2005/8/layout/vList4"/>
    <dgm:cxn modelId="{5BFEF55B-C1CE-4382-A59D-C78D12931B42}" srcId="{845A4EEE-C9E2-4470-BAE5-0F1F4158A02D}" destId="{1A377C01-17AF-411E-AE9E-68438FD3B518}" srcOrd="1" destOrd="0" parTransId="{027126E0-7848-4C3F-B153-CF420AD11D82}" sibTransId="{6447B4AF-00EF-44A0-BCEA-E4A6B38BED72}"/>
    <dgm:cxn modelId="{213F2843-6115-4690-9523-81E8AABBD3B7}" type="presOf" srcId="{1A377C01-17AF-411E-AE9E-68438FD3B518}" destId="{389A17BF-44EE-4F99-B2E7-CC56F4741B77}" srcOrd="0" destOrd="0" presId="urn:microsoft.com/office/officeart/2005/8/layout/vList4"/>
    <dgm:cxn modelId="{4A6BE847-3A37-463B-9F61-E6529D66D83B}" srcId="{845A4EEE-C9E2-4470-BAE5-0F1F4158A02D}" destId="{1E72A49E-9973-4B53-9F11-C9C341ECB14E}" srcOrd="0" destOrd="0" parTransId="{8E0B7558-C28C-4ADC-BC9D-A11624FF1678}" sibTransId="{FB8CA616-B10F-4CFE-A29A-DE3D38D230A8}"/>
    <dgm:cxn modelId="{2522DF81-FECE-404A-B48F-B55657C8CD0F}" type="presOf" srcId="{1E72A49E-9973-4B53-9F11-C9C341ECB14E}" destId="{2AFFABB4-ED5B-45B3-9527-B759467421AF}" srcOrd="1" destOrd="0" presId="urn:microsoft.com/office/officeart/2005/8/layout/vList4"/>
    <dgm:cxn modelId="{4FE7E09F-3CB7-4618-849F-3463BFDE9AE8}" type="presOf" srcId="{845A4EEE-C9E2-4470-BAE5-0F1F4158A02D}" destId="{3A454C22-9638-43E4-81A9-9104412AF170}" srcOrd="0" destOrd="0" presId="urn:microsoft.com/office/officeart/2005/8/layout/vList4"/>
    <dgm:cxn modelId="{AA08CBDC-4FDE-463E-BBDD-4F3AAB05FCE4}" type="presOf" srcId="{1A377C01-17AF-411E-AE9E-68438FD3B518}" destId="{F93D5B47-DAA5-432A-BCC3-55CA0391AAB5}" srcOrd="1" destOrd="0" presId="urn:microsoft.com/office/officeart/2005/8/layout/vList4"/>
    <dgm:cxn modelId="{8031045D-4E10-4C46-9537-FB464D359612}" type="presParOf" srcId="{3A454C22-9638-43E4-81A9-9104412AF170}" destId="{C876A62F-77E2-4704-97D8-E7A0C3D35FF7}" srcOrd="0" destOrd="0" presId="urn:microsoft.com/office/officeart/2005/8/layout/vList4"/>
    <dgm:cxn modelId="{BFC41509-E8E0-4D83-A8B6-71929145B1EE}" type="presParOf" srcId="{C876A62F-77E2-4704-97D8-E7A0C3D35FF7}" destId="{77ED07C6-E632-4E13-AA53-A4677EB47300}" srcOrd="0" destOrd="0" presId="urn:microsoft.com/office/officeart/2005/8/layout/vList4"/>
    <dgm:cxn modelId="{3957D219-3718-4CB0-AA79-0598FE58BBFE}" type="presParOf" srcId="{C876A62F-77E2-4704-97D8-E7A0C3D35FF7}" destId="{A2AE35F3-0357-4D61-9C1E-E0FB5D666642}" srcOrd="1" destOrd="0" presId="urn:microsoft.com/office/officeart/2005/8/layout/vList4"/>
    <dgm:cxn modelId="{12F1240F-379F-488D-B9C0-CAFD652B307B}" type="presParOf" srcId="{C876A62F-77E2-4704-97D8-E7A0C3D35FF7}" destId="{2AFFABB4-ED5B-45B3-9527-B759467421AF}" srcOrd="2" destOrd="0" presId="urn:microsoft.com/office/officeart/2005/8/layout/vList4"/>
    <dgm:cxn modelId="{707A0F54-5EF7-47D9-8E07-4DC90F91B1BF}" type="presParOf" srcId="{3A454C22-9638-43E4-81A9-9104412AF170}" destId="{6EC60CE4-52F0-4028-8DB5-9BFA8105C041}" srcOrd="1" destOrd="0" presId="urn:microsoft.com/office/officeart/2005/8/layout/vList4"/>
    <dgm:cxn modelId="{76F687B1-8006-413E-8C42-01E48FF4B442}" type="presParOf" srcId="{3A454C22-9638-43E4-81A9-9104412AF170}" destId="{B6C5540B-D99C-49B5-9B10-C528CB03FD30}" srcOrd="2" destOrd="0" presId="urn:microsoft.com/office/officeart/2005/8/layout/vList4"/>
    <dgm:cxn modelId="{1CFEF748-D5C5-461A-A125-26E31C15D6F5}" type="presParOf" srcId="{B6C5540B-D99C-49B5-9B10-C528CB03FD30}" destId="{389A17BF-44EE-4F99-B2E7-CC56F4741B77}" srcOrd="0" destOrd="0" presId="urn:microsoft.com/office/officeart/2005/8/layout/vList4"/>
    <dgm:cxn modelId="{34B1A214-0C00-4331-95DC-BC396A252028}" type="presParOf" srcId="{B6C5540B-D99C-49B5-9B10-C528CB03FD30}" destId="{6A1FB377-7950-494A-AA97-D2D32918156D}" srcOrd="1" destOrd="0" presId="urn:microsoft.com/office/officeart/2005/8/layout/vList4"/>
    <dgm:cxn modelId="{ADD061D1-42DD-4F45-B202-8F12462CCE28}" type="presParOf" srcId="{B6C5540B-D99C-49B5-9B10-C528CB03FD30}" destId="{F93D5B47-DAA5-432A-BCC3-55CA0391AAB5}" srcOrd="2" destOrd="0" presId="urn:microsoft.com/office/officeart/2005/8/layout/vList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B997D87-E76C-4960-A577-1BB1A9F2DA49}" type="doc">
      <dgm:prSet loTypeId="urn:microsoft.com/office/officeart/2005/8/layout/vList3" loCatId="list" qsTypeId="urn:microsoft.com/office/officeart/2005/8/quickstyle/simple1" qsCatId="simple" csTypeId="urn:microsoft.com/office/officeart/2005/8/colors/accent1_2" csCatId="accent1"/>
      <dgm:spPr/>
      <dgm:t>
        <a:bodyPr/>
        <a:lstStyle/>
        <a:p>
          <a:endParaRPr lang="en-US"/>
        </a:p>
      </dgm:t>
    </dgm:pt>
    <dgm:pt modelId="{80F66423-BBA3-4F47-A736-875219124072}">
      <dgm:prSet/>
      <dgm:spPr/>
      <dgm:t>
        <a:bodyPr/>
        <a:lstStyle/>
        <a:p>
          <a:r>
            <a:rPr lang="en-US"/>
            <a:t>ISO 31000: the purpose of monitoring and review is to assure and improve the quality and effectiveness of process design, implementation and outcomes. </a:t>
          </a:r>
        </a:p>
      </dgm:t>
    </dgm:pt>
    <dgm:pt modelId="{4789E147-5685-44A8-9991-57EBE3FAC2B8}" type="parTrans" cxnId="{ED25BA3A-96A7-4241-9EB1-8D40DC4F8377}">
      <dgm:prSet/>
      <dgm:spPr/>
      <dgm:t>
        <a:bodyPr/>
        <a:lstStyle/>
        <a:p>
          <a:endParaRPr lang="en-US"/>
        </a:p>
      </dgm:t>
    </dgm:pt>
    <dgm:pt modelId="{705105F2-EB7E-4FDC-92BE-258AD03CF365}" type="sibTrans" cxnId="{ED25BA3A-96A7-4241-9EB1-8D40DC4F8377}">
      <dgm:prSet/>
      <dgm:spPr/>
      <dgm:t>
        <a:bodyPr/>
        <a:lstStyle/>
        <a:p>
          <a:endParaRPr lang="en-US"/>
        </a:p>
      </dgm:t>
    </dgm:pt>
    <dgm:pt modelId="{AAFBA0FD-1D44-41CA-BA67-B10E9946970D}">
      <dgm:prSet/>
      <dgm:spPr/>
      <dgm:t>
        <a:bodyPr/>
        <a:lstStyle/>
        <a:p>
          <a:r>
            <a:rPr lang="en-US"/>
            <a:t>ANSI/ASIS/RIMS RA.1: Monitoring  - “ongoing scrutiny, oversight, evaluation of situational awareness, for determining the current status and to identify changes in the internal and external environment as well as performance.” </a:t>
          </a:r>
        </a:p>
      </dgm:t>
    </dgm:pt>
    <dgm:pt modelId="{6060ADD3-394F-4C35-A065-080690106414}" type="parTrans" cxnId="{29F8A58D-A2CC-4574-8966-5A2A3C9AD651}">
      <dgm:prSet/>
      <dgm:spPr/>
      <dgm:t>
        <a:bodyPr/>
        <a:lstStyle/>
        <a:p>
          <a:endParaRPr lang="en-US"/>
        </a:p>
      </dgm:t>
    </dgm:pt>
    <dgm:pt modelId="{24E3A098-0742-4A1F-8624-79DC4A532CFA}" type="sibTrans" cxnId="{29F8A58D-A2CC-4574-8966-5A2A3C9AD651}">
      <dgm:prSet/>
      <dgm:spPr/>
      <dgm:t>
        <a:bodyPr/>
        <a:lstStyle/>
        <a:p>
          <a:endParaRPr lang="en-US"/>
        </a:p>
      </dgm:t>
    </dgm:pt>
    <dgm:pt modelId="{C3C38DD5-C3C1-4B7E-A51D-50C4901B4605}">
      <dgm:prSet/>
      <dgm:spPr/>
      <dgm:t>
        <a:bodyPr/>
        <a:lstStyle/>
        <a:p>
          <a:r>
            <a:rPr lang="en-US"/>
            <a:t>ISO Guide 73: “continual checking, supervising, critically observing or determining the status in order to identify change from the performance level required or expected.” </a:t>
          </a:r>
        </a:p>
      </dgm:t>
    </dgm:pt>
    <dgm:pt modelId="{FC8F68BC-8BF0-49E0-9D91-15FB360C6F6E}" type="parTrans" cxnId="{979E272F-30C3-4B77-9FB2-BE1F7F01435F}">
      <dgm:prSet/>
      <dgm:spPr/>
      <dgm:t>
        <a:bodyPr/>
        <a:lstStyle/>
        <a:p>
          <a:endParaRPr lang="en-US"/>
        </a:p>
      </dgm:t>
    </dgm:pt>
    <dgm:pt modelId="{3AE27E3D-032E-4813-89D4-22F7879DFE82}" type="sibTrans" cxnId="{979E272F-30C3-4B77-9FB2-BE1F7F01435F}">
      <dgm:prSet/>
      <dgm:spPr/>
      <dgm:t>
        <a:bodyPr/>
        <a:lstStyle/>
        <a:p>
          <a:endParaRPr lang="en-US"/>
        </a:p>
      </dgm:t>
    </dgm:pt>
    <dgm:pt modelId="{3EA44581-5F3D-40E1-ACA0-530C44BD3AC7}" type="pres">
      <dgm:prSet presAssocID="{BB997D87-E76C-4960-A577-1BB1A9F2DA49}" presName="linearFlow" presStyleCnt="0">
        <dgm:presLayoutVars>
          <dgm:dir/>
          <dgm:resizeHandles val="exact"/>
        </dgm:presLayoutVars>
      </dgm:prSet>
      <dgm:spPr/>
    </dgm:pt>
    <dgm:pt modelId="{8BDF7BF6-9C87-409B-8F50-E561FB4F02A4}" type="pres">
      <dgm:prSet presAssocID="{80F66423-BBA3-4F47-A736-875219124072}" presName="composite" presStyleCnt="0"/>
      <dgm:spPr/>
    </dgm:pt>
    <dgm:pt modelId="{8D59E2A5-9765-46CB-B361-8ADD60C0E292}" type="pres">
      <dgm:prSet presAssocID="{80F66423-BBA3-4F47-A736-875219124072}" presName="imgShp" presStyleLbl="fgImgPlace1" presStyleIdx="0" presStyleCnt="3"/>
      <dgm:spPr/>
    </dgm:pt>
    <dgm:pt modelId="{273FAA2E-C5A8-4896-A40B-D9B3E18C1D48}" type="pres">
      <dgm:prSet presAssocID="{80F66423-BBA3-4F47-A736-875219124072}" presName="txShp" presStyleLbl="node1" presStyleIdx="0" presStyleCnt="3">
        <dgm:presLayoutVars>
          <dgm:bulletEnabled val="1"/>
        </dgm:presLayoutVars>
      </dgm:prSet>
      <dgm:spPr/>
    </dgm:pt>
    <dgm:pt modelId="{C4BA52DA-8F51-49A5-B6C0-FC98C8A5CC27}" type="pres">
      <dgm:prSet presAssocID="{705105F2-EB7E-4FDC-92BE-258AD03CF365}" presName="spacing" presStyleCnt="0"/>
      <dgm:spPr/>
    </dgm:pt>
    <dgm:pt modelId="{E44B49D4-677B-4760-B333-75F77726B4E2}" type="pres">
      <dgm:prSet presAssocID="{AAFBA0FD-1D44-41CA-BA67-B10E9946970D}" presName="composite" presStyleCnt="0"/>
      <dgm:spPr/>
    </dgm:pt>
    <dgm:pt modelId="{732C2B14-A040-4C21-A160-5A84FF275E1F}" type="pres">
      <dgm:prSet presAssocID="{AAFBA0FD-1D44-41CA-BA67-B10E9946970D}" presName="imgShp" presStyleLbl="fgImgPlace1" presStyleIdx="1" presStyleCnt="3"/>
      <dgm:spPr/>
    </dgm:pt>
    <dgm:pt modelId="{29C61C5B-ED59-435E-AAAF-47B501EC7A0F}" type="pres">
      <dgm:prSet presAssocID="{AAFBA0FD-1D44-41CA-BA67-B10E9946970D}" presName="txShp" presStyleLbl="node1" presStyleIdx="1" presStyleCnt="3">
        <dgm:presLayoutVars>
          <dgm:bulletEnabled val="1"/>
        </dgm:presLayoutVars>
      </dgm:prSet>
      <dgm:spPr/>
    </dgm:pt>
    <dgm:pt modelId="{C66C5213-1954-4089-B384-4C81F1FC0E05}" type="pres">
      <dgm:prSet presAssocID="{24E3A098-0742-4A1F-8624-79DC4A532CFA}" presName="spacing" presStyleCnt="0"/>
      <dgm:spPr/>
    </dgm:pt>
    <dgm:pt modelId="{C99DE5B5-633E-42FE-9B34-9BFE4C3530FE}" type="pres">
      <dgm:prSet presAssocID="{C3C38DD5-C3C1-4B7E-A51D-50C4901B4605}" presName="composite" presStyleCnt="0"/>
      <dgm:spPr/>
    </dgm:pt>
    <dgm:pt modelId="{DE4D6F67-9E6A-4278-84C6-D11CFB5B76F5}" type="pres">
      <dgm:prSet presAssocID="{C3C38DD5-C3C1-4B7E-A51D-50C4901B4605}" presName="imgShp" presStyleLbl="fgImgPlace1" presStyleIdx="2" presStyleCnt="3"/>
      <dgm:spPr/>
    </dgm:pt>
    <dgm:pt modelId="{1355B87F-0C36-4EFE-8956-28F27EC85A39}" type="pres">
      <dgm:prSet presAssocID="{C3C38DD5-C3C1-4B7E-A51D-50C4901B4605}" presName="txShp" presStyleLbl="node1" presStyleIdx="2" presStyleCnt="3">
        <dgm:presLayoutVars>
          <dgm:bulletEnabled val="1"/>
        </dgm:presLayoutVars>
      </dgm:prSet>
      <dgm:spPr/>
    </dgm:pt>
  </dgm:ptLst>
  <dgm:cxnLst>
    <dgm:cxn modelId="{BBFEED0F-7516-41CA-8001-E31F12D834F6}" type="presOf" srcId="{BB997D87-E76C-4960-A577-1BB1A9F2DA49}" destId="{3EA44581-5F3D-40E1-ACA0-530C44BD3AC7}" srcOrd="0" destOrd="0" presId="urn:microsoft.com/office/officeart/2005/8/layout/vList3"/>
    <dgm:cxn modelId="{979E272F-30C3-4B77-9FB2-BE1F7F01435F}" srcId="{BB997D87-E76C-4960-A577-1BB1A9F2DA49}" destId="{C3C38DD5-C3C1-4B7E-A51D-50C4901B4605}" srcOrd="2" destOrd="0" parTransId="{FC8F68BC-8BF0-49E0-9D91-15FB360C6F6E}" sibTransId="{3AE27E3D-032E-4813-89D4-22F7879DFE82}"/>
    <dgm:cxn modelId="{CC4F8F38-3435-4388-B181-04E049256DA3}" type="presOf" srcId="{AAFBA0FD-1D44-41CA-BA67-B10E9946970D}" destId="{29C61C5B-ED59-435E-AAAF-47B501EC7A0F}" srcOrd="0" destOrd="0" presId="urn:microsoft.com/office/officeart/2005/8/layout/vList3"/>
    <dgm:cxn modelId="{ED25BA3A-96A7-4241-9EB1-8D40DC4F8377}" srcId="{BB997D87-E76C-4960-A577-1BB1A9F2DA49}" destId="{80F66423-BBA3-4F47-A736-875219124072}" srcOrd="0" destOrd="0" parTransId="{4789E147-5685-44A8-9991-57EBE3FAC2B8}" sibTransId="{705105F2-EB7E-4FDC-92BE-258AD03CF365}"/>
    <dgm:cxn modelId="{29F8A58D-A2CC-4574-8966-5A2A3C9AD651}" srcId="{BB997D87-E76C-4960-A577-1BB1A9F2DA49}" destId="{AAFBA0FD-1D44-41CA-BA67-B10E9946970D}" srcOrd="1" destOrd="0" parTransId="{6060ADD3-394F-4C35-A065-080690106414}" sibTransId="{24E3A098-0742-4A1F-8624-79DC4A532CFA}"/>
    <dgm:cxn modelId="{E912A4A9-0835-492D-AAEE-F230DE7A44B9}" type="presOf" srcId="{C3C38DD5-C3C1-4B7E-A51D-50C4901B4605}" destId="{1355B87F-0C36-4EFE-8956-28F27EC85A39}" srcOrd="0" destOrd="0" presId="urn:microsoft.com/office/officeart/2005/8/layout/vList3"/>
    <dgm:cxn modelId="{928C27AF-34B7-48F9-823D-0FADFD9E622C}" type="presOf" srcId="{80F66423-BBA3-4F47-A736-875219124072}" destId="{273FAA2E-C5A8-4896-A40B-D9B3E18C1D48}" srcOrd="0" destOrd="0" presId="urn:microsoft.com/office/officeart/2005/8/layout/vList3"/>
    <dgm:cxn modelId="{A3D970F9-7C91-4488-983B-61112586B44B}" type="presParOf" srcId="{3EA44581-5F3D-40E1-ACA0-530C44BD3AC7}" destId="{8BDF7BF6-9C87-409B-8F50-E561FB4F02A4}" srcOrd="0" destOrd="0" presId="urn:microsoft.com/office/officeart/2005/8/layout/vList3"/>
    <dgm:cxn modelId="{97ADB212-815E-41AC-9E37-0A434954B06D}" type="presParOf" srcId="{8BDF7BF6-9C87-409B-8F50-E561FB4F02A4}" destId="{8D59E2A5-9765-46CB-B361-8ADD60C0E292}" srcOrd="0" destOrd="0" presId="urn:microsoft.com/office/officeart/2005/8/layout/vList3"/>
    <dgm:cxn modelId="{6F25ED74-3436-4B5A-95FE-5FC1578F1D43}" type="presParOf" srcId="{8BDF7BF6-9C87-409B-8F50-E561FB4F02A4}" destId="{273FAA2E-C5A8-4896-A40B-D9B3E18C1D48}" srcOrd="1" destOrd="0" presId="urn:microsoft.com/office/officeart/2005/8/layout/vList3"/>
    <dgm:cxn modelId="{2E5E3D17-37B9-403A-BF7E-A8FC3A08A1BB}" type="presParOf" srcId="{3EA44581-5F3D-40E1-ACA0-530C44BD3AC7}" destId="{C4BA52DA-8F51-49A5-B6C0-FC98C8A5CC27}" srcOrd="1" destOrd="0" presId="urn:microsoft.com/office/officeart/2005/8/layout/vList3"/>
    <dgm:cxn modelId="{B27944EA-BC0D-4934-B0E7-9B36EC427415}" type="presParOf" srcId="{3EA44581-5F3D-40E1-ACA0-530C44BD3AC7}" destId="{E44B49D4-677B-4760-B333-75F77726B4E2}" srcOrd="2" destOrd="0" presId="urn:microsoft.com/office/officeart/2005/8/layout/vList3"/>
    <dgm:cxn modelId="{18FF3A82-7B96-4EFA-9AA1-8927F6D91E90}" type="presParOf" srcId="{E44B49D4-677B-4760-B333-75F77726B4E2}" destId="{732C2B14-A040-4C21-A160-5A84FF275E1F}" srcOrd="0" destOrd="0" presId="urn:microsoft.com/office/officeart/2005/8/layout/vList3"/>
    <dgm:cxn modelId="{4D48FBA2-F094-4D4D-9B60-62E275C1B814}" type="presParOf" srcId="{E44B49D4-677B-4760-B333-75F77726B4E2}" destId="{29C61C5B-ED59-435E-AAAF-47B501EC7A0F}" srcOrd="1" destOrd="0" presId="urn:microsoft.com/office/officeart/2005/8/layout/vList3"/>
    <dgm:cxn modelId="{E2229350-1B1A-4F1C-BED1-5FFEA279BB77}" type="presParOf" srcId="{3EA44581-5F3D-40E1-ACA0-530C44BD3AC7}" destId="{C66C5213-1954-4089-B384-4C81F1FC0E05}" srcOrd="3" destOrd="0" presId="urn:microsoft.com/office/officeart/2005/8/layout/vList3"/>
    <dgm:cxn modelId="{2C0824EA-04A1-4363-A4BF-2518C74FA576}" type="presParOf" srcId="{3EA44581-5F3D-40E1-ACA0-530C44BD3AC7}" destId="{C99DE5B5-633E-42FE-9B34-9BFE4C3530FE}" srcOrd="4" destOrd="0" presId="urn:microsoft.com/office/officeart/2005/8/layout/vList3"/>
    <dgm:cxn modelId="{9F5A80D4-3748-47A8-A090-C9341D097FBB}" type="presParOf" srcId="{C99DE5B5-633E-42FE-9B34-9BFE4C3530FE}" destId="{DE4D6F67-9E6A-4278-84C6-D11CFB5B76F5}" srcOrd="0" destOrd="0" presId="urn:microsoft.com/office/officeart/2005/8/layout/vList3"/>
    <dgm:cxn modelId="{EAA59989-2609-428A-BC42-DCD61D0BEAF0}" type="presParOf" srcId="{C99DE5B5-633E-42FE-9B34-9BFE4C3530FE}" destId="{1355B87F-0C36-4EFE-8956-28F27EC85A39}" srcOrd="1" destOrd="0" presId="urn:microsoft.com/office/officeart/2005/8/layout/vList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D5F04D60-F611-4DAA-925D-23C79F5742B8}" type="doc">
      <dgm:prSet loTypeId="urn:microsoft.com/office/officeart/2005/8/layout/hProcess9" loCatId="process" qsTypeId="urn:microsoft.com/office/officeart/2005/8/quickstyle/simple1" qsCatId="simple" csTypeId="urn:microsoft.com/office/officeart/2005/8/colors/accent1_2" csCatId="accent1" phldr="1"/>
      <dgm:spPr/>
      <dgm:t>
        <a:bodyPr/>
        <a:lstStyle/>
        <a:p>
          <a:endParaRPr lang="en-US"/>
        </a:p>
      </dgm:t>
    </dgm:pt>
    <dgm:pt modelId="{C606CAE4-F771-4E29-9C1E-00D5DB58A6D4}">
      <dgm:prSet/>
      <dgm:spPr/>
      <dgm:t>
        <a:bodyPr/>
        <a:lstStyle/>
        <a:p>
          <a:r>
            <a:rPr lang="en-US" dirty="0"/>
            <a:t>measures tracked to gauge performance </a:t>
          </a:r>
        </a:p>
      </dgm:t>
    </dgm:pt>
    <dgm:pt modelId="{0D969A5A-4583-4BBA-8C98-2545A13935FB}" type="parTrans" cxnId="{2F86CCF5-EF73-4904-B1C2-F748DB14D146}">
      <dgm:prSet/>
      <dgm:spPr/>
      <dgm:t>
        <a:bodyPr/>
        <a:lstStyle/>
        <a:p>
          <a:endParaRPr lang="en-US"/>
        </a:p>
      </dgm:t>
    </dgm:pt>
    <dgm:pt modelId="{709B9457-FD56-4449-B177-225E36BDD26A}" type="sibTrans" cxnId="{2F86CCF5-EF73-4904-B1C2-F748DB14D146}">
      <dgm:prSet/>
      <dgm:spPr/>
      <dgm:t>
        <a:bodyPr/>
        <a:lstStyle/>
        <a:p>
          <a:endParaRPr lang="en-US"/>
        </a:p>
      </dgm:t>
    </dgm:pt>
    <dgm:pt modelId="{30DCD42D-A80B-45B9-9C99-242ED87B4628}">
      <dgm:prSet/>
      <dgm:spPr/>
      <dgm:t>
        <a:bodyPr/>
        <a:lstStyle/>
        <a:p>
          <a:r>
            <a:rPr lang="en-US" dirty="0"/>
            <a:t>used to determine progress in achieving goals</a:t>
          </a:r>
        </a:p>
      </dgm:t>
    </dgm:pt>
    <dgm:pt modelId="{7DFF40DE-19B0-4C88-A106-F1E8D6ED366E}" type="parTrans" cxnId="{7DF3E453-BBC0-405F-A3BD-1AF85FB48529}">
      <dgm:prSet/>
      <dgm:spPr/>
      <dgm:t>
        <a:bodyPr/>
        <a:lstStyle/>
        <a:p>
          <a:endParaRPr lang="en-US"/>
        </a:p>
      </dgm:t>
    </dgm:pt>
    <dgm:pt modelId="{E6147C4C-0DD2-4894-9516-130816CCF5B3}" type="sibTrans" cxnId="{7DF3E453-BBC0-405F-A3BD-1AF85FB48529}">
      <dgm:prSet/>
      <dgm:spPr/>
      <dgm:t>
        <a:bodyPr/>
        <a:lstStyle/>
        <a:p>
          <a:endParaRPr lang="en-US"/>
        </a:p>
      </dgm:t>
    </dgm:pt>
    <dgm:pt modelId="{14AB8470-1B18-4984-90AD-6BDFDF409F95}">
      <dgm:prSet/>
      <dgm:spPr/>
      <dgm:t>
        <a:bodyPr/>
        <a:lstStyle/>
        <a:p>
          <a:r>
            <a:rPr lang="en-US" dirty="0"/>
            <a:t>estimate performance in compassion to expected performance </a:t>
          </a:r>
        </a:p>
      </dgm:t>
    </dgm:pt>
    <dgm:pt modelId="{4C6BB784-A17E-4F27-9A6F-B8D0D709C9B3}" type="parTrans" cxnId="{F68A9338-68B6-4133-B89E-F18B2BA4F1AE}">
      <dgm:prSet/>
      <dgm:spPr/>
      <dgm:t>
        <a:bodyPr/>
        <a:lstStyle/>
        <a:p>
          <a:endParaRPr lang="en-US"/>
        </a:p>
      </dgm:t>
    </dgm:pt>
    <dgm:pt modelId="{D73F1670-E0D6-40CA-A86D-42C54041D347}" type="sibTrans" cxnId="{F68A9338-68B6-4133-B89E-F18B2BA4F1AE}">
      <dgm:prSet/>
      <dgm:spPr/>
      <dgm:t>
        <a:bodyPr/>
        <a:lstStyle/>
        <a:p>
          <a:endParaRPr lang="en-US"/>
        </a:p>
      </dgm:t>
    </dgm:pt>
    <dgm:pt modelId="{B82FEAD2-90F9-4CAF-87A3-5F25F0782DCF}" type="pres">
      <dgm:prSet presAssocID="{D5F04D60-F611-4DAA-925D-23C79F5742B8}" presName="CompostProcess" presStyleCnt="0">
        <dgm:presLayoutVars>
          <dgm:dir/>
          <dgm:resizeHandles val="exact"/>
        </dgm:presLayoutVars>
      </dgm:prSet>
      <dgm:spPr/>
    </dgm:pt>
    <dgm:pt modelId="{AE98ADE8-E0FD-4C4C-BE31-B076AC9F5A03}" type="pres">
      <dgm:prSet presAssocID="{D5F04D60-F611-4DAA-925D-23C79F5742B8}" presName="arrow" presStyleLbl="bgShp" presStyleIdx="0" presStyleCnt="1"/>
      <dgm:spPr/>
    </dgm:pt>
    <dgm:pt modelId="{D73A3CA7-05D0-49A5-966A-61813FCD44A5}" type="pres">
      <dgm:prSet presAssocID="{D5F04D60-F611-4DAA-925D-23C79F5742B8}" presName="linearProcess" presStyleCnt="0"/>
      <dgm:spPr/>
    </dgm:pt>
    <dgm:pt modelId="{2AD52265-1A05-4672-9B17-91582256B2FD}" type="pres">
      <dgm:prSet presAssocID="{C606CAE4-F771-4E29-9C1E-00D5DB58A6D4}" presName="textNode" presStyleLbl="node1" presStyleIdx="0" presStyleCnt="3">
        <dgm:presLayoutVars>
          <dgm:bulletEnabled val="1"/>
        </dgm:presLayoutVars>
      </dgm:prSet>
      <dgm:spPr/>
    </dgm:pt>
    <dgm:pt modelId="{618C622D-783B-41ED-AF46-3CFB3F020E69}" type="pres">
      <dgm:prSet presAssocID="{709B9457-FD56-4449-B177-225E36BDD26A}" presName="sibTrans" presStyleCnt="0"/>
      <dgm:spPr/>
    </dgm:pt>
    <dgm:pt modelId="{68C54A27-233C-4339-8B6A-7089E405A8D1}" type="pres">
      <dgm:prSet presAssocID="{30DCD42D-A80B-45B9-9C99-242ED87B4628}" presName="textNode" presStyleLbl="node1" presStyleIdx="1" presStyleCnt="3">
        <dgm:presLayoutVars>
          <dgm:bulletEnabled val="1"/>
        </dgm:presLayoutVars>
      </dgm:prSet>
      <dgm:spPr/>
    </dgm:pt>
    <dgm:pt modelId="{38D85EA2-FF6E-432E-AD43-40A40B352857}" type="pres">
      <dgm:prSet presAssocID="{E6147C4C-0DD2-4894-9516-130816CCF5B3}" presName="sibTrans" presStyleCnt="0"/>
      <dgm:spPr/>
    </dgm:pt>
    <dgm:pt modelId="{B73744CD-2FE9-44EF-A0C4-28D8C7030194}" type="pres">
      <dgm:prSet presAssocID="{14AB8470-1B18-4984-90AD-6BDFDF409F95}" presName="textNode" presStyleLbl="node1" presStyleIdx="2" presStyleCnt="3">
        <dgm:presLayoutVars>
          <dgm:bulletEnabled val="1"/>
        </dgm:presLayoutVars>
      </dgm:prSet>
      <dgm:spPr/>
    </dgm:pt>
  </dgm:ptLst>
  <dgm:cxnLst>
    <dgm:cxn modelId="{F68A9338-68B6-4133-B89E-F18B2BA4F1AE}" srcId="{D5F04D60-F611-4DAA-925D-23C79F5742B8}" destId="{14AB8470-1B18-4984-90AD-6BDFDF409F95}" srcOrd="2" destOrd="0" parTransId="{4C6BB784-A17E-4F27-9A6F-B8D0D709C9B3}" sibTransId="{D73F1670-E0D6-40CA-A86D-42C54041D347}"/>
    <dgm:cxn modelId="{680A8272-7E12-455D-8564-F8AE1AD33DAC}" type="presOf" srcId="{C606CAE4-F771-4E29-9C1E-00D5DB58A6D4}" destId="{2AD52265-1A05-4672-9B17-91582256B2FD}" srcOrd="0" destOrd="0" presId="urn:microsoft.com/office/officeart/2005/8/layout/hProcess9"/>
    <dgm:cxn modelId="{7DF3E453-BBC0-405F-A3BD-1AF85FB48529}" srcId="{D5F04D60-F611-4DAA-925D-23C79F5742B8}" destId="{30DCD42D-A80B-45B9-9C99-242ED87B4628}" srcOrd="1" destOrd="0" parTransId="{7DFF40DE-19B0-4C88-A106-F1E8D6ED366E}" sibTransId="{E6147C4C-0DD2-4894-9516-130816CCF5B3}"/>
    <dgm:cxn modelId="{9F7A8285-E612-495E-85C8-6446C9E3DD59}" type="presOf" srcId="{14AB8470-1B18-4984-90AD-6BDFDF409F95}" destId="{B73744CD-2FE9-44EF-A0C4-28D8C7030194}" srcOrd="0" destOrd="0" presId="urn:microsoft.com/office/officeart/2005/8/layout/hProcess9"/>
    <dgm:cxn modelId="{4DF866BF-64CA-43A5-8E56-5B9607855E73}" type="presOf" srcId="{30DCD42D-A80B-45B9-9C99-242ED87B4628}" destId="{68C54A27-233C-4339-8B6A-7089E405A8D1}" srcOrd="0" destOrd="0" presId="urn:microsoft.com/office/officeart/2005/8/layout/hProcess9"/>
    <dgm:cxn modelId="{3F440CDD-B3E7-48A0-A0CB-4F5BCBB070CE}" type="presOf" srcId="{D5F04D60-F611-4DAA-925D-23C79F5742B8}" destId="{B82FEAD2-90F9-4CAF-87A3-5F25F0782DCF}" srcOrd="0" destOrd="0" presId="urn:microsoft.com/office/officeart/2005/8/layout/hProcess9"/>
    <dgm:cxn modelId="{2F86CCF5-EF73-4904-B1C2-F748DB14D146}" srcId="{D5F04D60-F611-4DAA-925D-23C79F5742B8}" destId="{C606CAE4-F771-4E29-9C1E-00D5DB58A6D4}" srcOrd="0" destOrd="0" parTransId="{0D969A5A-4583-4BBA-8C98-2545A13935FB}" sibTransId="{709B9457-FD56-4449-B177-225E36BDD26A}"/>
    <dgm:cxn modelId="{E8959753-16FA-41AC-B6D7-5F6E644932ED}" type="presParOf" srcId="{B82FEAD2-90F9-4CAF-87A3-5F25F0782DCF}" destId="{AE98ADE8-E0FD-4C4C-BE31-B076AC9F5A03}" srcOrd="0" destOrd="0" presId="urn:microsoft.com/office/officeart/2005/8/layout/hProcess9"/>
    <dgm:cxn modelId="{3BD51BCC-3818-4B90-BA41-DF4440507D1E}" type="presParOf" srcId="{B82FEAD2-90F9-4CAF-87A3-5F25F0782DCF}" destId="{D73A3CA7-05D0-49A5-966A-61813FCD44A5}" srcOrd="1" destOrd="0" presId="urn:microsoft.com/office/officeart/2005/8/layout/hProcess9"/>
    <dgm:cxn modelId="{6FAEC18C-E5D1-44DB-8F76-494178685251}" type="presParOf" srcId="{D73A3CA7-05D0-49A5-966A-61813FCD44A5}" destId="{2AD52265-1A05-4672-9B17-91582256B2FD}" srcOrd="0" destOrd="0" presId="urn:microsoft.com/office/officeart/2005/8/layout/hProcess9"/>
    <dgm:cxn modelId="{76205882-3340-4FA1-B4CC-0FC1EF1FD0D9}" type="presParOf" srcId="{D73A3CA7-05D0-49A5-966A-61813FCD44A5}" destId="{618C622D-783B-41ED-AF46-3CFB3F020E69}" srcOrd="1" destOrd="0" presId="urn:microsoft.com/office/officeart/2005/8/layout/hProcess9"/>
    <dgm:cxn modelId="{A5DFEDFF-6797-4C85-9E0F-42F05D08CEC2}" type="presParOf" srcId="{D73A3CA7-05D0-49A5-966A-61813FCD44A5}" destId="{68C54A27-233C-4339-8B6A-7089E405A8D1}" srcOrd="2" destOrd="0" presId="urn:microsoft.com/office/officeart/2005/8/layout/hProcess9"/>
    <dgm:cxn modelId="{CB3EC516-F0F8-4945-8D52-B97CD573BCF7}" type="presParOf" srcId="{D73A3CA7-05D0-49A5-966A-61813FCD44A5}" destId="{38D85EA2-FF6E-432E-AD43-40A40B352857}" srcOrd="3" destOrd="0" presId="urn:microsoft.com/office/officeart/2005/8/layout/hProcess9"/>
    <dgm:cxn modelId="{D2493A10-7979-4FDB-B3DF-1086E97B908F}" type="presParOf" srcId="{D73A3CA7-05D0-49A5-966A-61813FCD44A5}" destId="{B73744CD-2FE9-44EF-A0C4-28D8C7030194}" srcOrd="4" destOrd="0" presId="urn:microsoft.com/office/officeart/2005/8/layout/hProcess9"/>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55005A61-376D-4816-9020-70F28A45E336}" type="doc">
      <dgm:prSet loTypeId="urn:microsoft.com/office/officeart/2005/8/layout/default" loCatId="list" qsTypeId="urn:microsoft.com/office/officeart/2005/8/quickstyle/simple1" qsCatId="simple" csTypeId="urn:microsoft.com/office/officeart/2005/8/colors/accent1_2" csCatId="accent1" phldr="1"/>
      <dgm:spPr/>
      <dgm:t>
        <a:bodyPr/>
        <a:lstStyle/>
        <a:p>
          <a:endParaRPr lang="en-US"/>
        </a:p>
      </dgm:t>
    </dgm:pt>
    <dgm:pt modelId="{7732A44B-4A42-4E11-8268-CA5C126C6FD4}">
      <dgm:prSet/>
      <dgm:spPr/>
      <dgm:t>
        <a:bodyPr/>
        <a:lstStyle/>
        <a:p>
          <a:r>
            <a:rPr lang="en-US" dirty="0"/>
            <a:t>‘measurables’ tied to specific business objective</a:t>
          </a:r>
        </a:p>
      </dgm:t>
    </dgm:pt>
    <dgm:pt modelId="{3AE99053-2C62-4B46-8C31-9AF43757E061}" type="parTrans" cxnId="{B5E28ED6-3F07-40BF-A6E2-E7A423E63777}">
      <dgm:prSet/>
      <dgm:spPr/>
      <dgm:t>
        <a:bodyPr/>
        <a:lstStyle/>
        <a:p>
          <a:endParaRPr lang="en-US"/>
        </a:p>
      </dgm:t>
    </dgm:pt>
    <dgm:pt modelId="{911E7FE1-ABFC-4E6C-91A1-1EE583F53EBA}" type="sibTrans" cxnId="{B5E28ED6-3F07-40BF-A6E2-E7A423E63777}">
      <dgm:prSet/>
      <dgm:spPr/>
      <dgm:t>
        <a:bodyPr/>
        <a:lstStyle/>
        <a:p>
          <a:endParaRPr lang="en-US"/>
        </a:p>
      </dgm:t>
    </dgm:pt>
    <dgm:pt modelId="{C19A35DE-67A3-4219-911E-B197185E870D}">
      <dgm:prSet/>
      <dgm:spPr/>
      <dgm:t>
        <a:bodyPr/>
        <a:lstStyle/>
        <a:p>
          <a:r>
            <a:rPr lang="en-US" dirty="0"/>
            <a:t>standardized yet flexible</a:t>
          </a:r>
        </a:p>
      </dgm:t>
    </dgm:pt>
    <dgm:pt modelId="{6C94C3D5-8046-4250-9468-91D7481E0CBF}" type="parTrans" cxnId="{8DBF8CED-9FA4-408F-B842-D189A0CC637F}">
      <dgm:prSet/>
      <dgm:spPr/>
      <dgm:t>
        <a:bodyPr/>
        <a:lstStyle/>
        <a:p>
          <a:endParaRPr lang="en-US"/>
        </a:p>
      </dgm:t>
    </dgm:pt>
    <dgm:pt modelId="{9E6D63AD-2FE0-49F7-917C-E95640CD875D}" type="sibTrans" cxnId="{8DBF8CED-9FA4-408F-B842-D189A0CC637F}">
      <dgm:prSet/>
      <dgm:spPr/>
      <dgm:t>
        <a:bodyPr/>
        <a:lstStyle/>
        <a:p>
          <a:endParaRPr lang="en-US"/>
        </a:p>
      </dgm:t>
    </dgm:pt>
    <dgm:pt modelId="{89AD7C1E-FC7E-460F-B4B8-44E9168DB82B}">
      <dgm:prSet/>
      <dgm:spPr/>
      <dgm:t>
        <a:bodyPr/>
        <a:lstStyle/>
        <a:p>
          <a:r>
            <a:rPr lang="en-US" dirty="0"/>
            <a:t>clearly defined and communicated</a:t>
          </a:r>
        </a:p>
      </dgm:t>
    </dgm:pt>
    <dgm:pt modelId="{2FA5197A-E813-464B-9EF6-53248983414A}" type="parTrans" cxnId="{2528F601-0B02-45C7-9533-FD07228D2CFB}">
      <dgm:prSet/>
      <dgm:spPr/>
      <dgm:t>
        <a:bodyPr/>
        <a:lstStyle/>
        <a:p>
          <a:endParaRPr lang="en-US"/>
        </a:p>
      </dgm:t>
    </dgm:pt>
    <dgm:pt modelId="{10C38392-3379-4D2A-AC97-11C9B4FB9CB6}" type="sibTrans" cxnId="{2528F601-0B02-45C7-9533-FD07228D2CFB}">
      <dgm:prSet/>
      <dgm:spPr/>
      <dgm:t>
        <a:bodyPr/>
        <a:lstStyle/>
        <a:p>
          <a:endParaRPr lang="en-US"/>
        </a:p>
      </dgm:t>
    </dgm:pt>
    <dgm:pt modelId="{6DAF85D4-7B16-4255-9B00-B6691E736CF0}" type="pres">
      <dgm:prSet presAssocID="{55005A61-376D-4816-9020-70F28A45E336}" presName="diagram" presStyleCnt="0">
        <dgm:presLayoutVars>
          <dgm:dir/>
          <dgm:resizeHandles val="exact"/>
        </dgm:presLayoutVars>
      </dgm:prSet>
      <dgm:spPr/>
    </dgm:pt>
    <dgm:pt modelId="{F3DEB5CB-0FE0-4ADE-B71B-1416B9646318}" type="pres">
      <dgm:prSet presAssocID="{7732A44B-4A42-4E11-8268-CA5C126C6FD4}" presName="node" presStyleLbl="node1" presStyleIdx="0" presStyleCnt="3">
        <dgm:presLayoutVars>
          <dgm:bulletEnabled val="1"/>
        </dgm:presLayoutVars>
      </dgm:prSet>
      <dgm:spPr/>
    </dgm:pt>
    <dgm:pt modelId="{E7F290F2-A5EC-4BFD-93D0-0AC3F63F0C95}" type="pres">
      <dgm:prSet presAssocID="{911E7FE1-ABFC-4E6C-91A1-1EE583F53EBA}" presName="sibTrans" presStyleCnt="0"/>
      <dgm:spPr/>
    </dgm:pt>
    <dgm:pt modelId="{3A1E7469-57F7-4038-A4D7-15A226EBE74D}" type="pres">
      <dgm:prSet presAssocID="{C19A35DE-67A3-4219-911E-B197185E870D}" presName="node" presStyleLbl="node1" presStyleIdx="1" presStyleCnt="3">
        <dgm:presLayoutVars>
          <dgm:bulletEnabled val="1"/>
        </dgm:presLayoutVars>
      </dgm:prSet>
      <dgm:spPr/>
    </dgm:pt>
    <dgm:pt modelId="{23ED2718-BB04-4D78-B2C8-AE2BC5EB4916}" type="pres">
      <dgm:prSet presAssocID="{9E6D63AD-2FE0-49F7-917C-E95640CD875D}" presName="sibTrans" presStyleCnt="0"/>
      <dgm:spPr/>
    </dgm:pt>
    <dgm:pt modelId="{20DC9062-E855-4CC8-87DB-E6ADBA18D278}" type="pres">
      <dgm:prSet presAssocID="{89AD7C1E-FC7E-460F-B4B8-44E9168DB82B}" presName="node" presStyleLbl="node1" presStyleIdx="2" presStyleCnt="3">
        <dgm:presLayoutVars>
          <dgm:bulletEnabled val="1"/>
        </dgm:presLayoutVars>
      </dgm:prSet>
      <dgm:spPr/>
    </dgm:pt>
  </dgm:ptLst>
  <dgm:cxnLst>
    <dgm:cxn modelId="{2528F601-0B02-45C7-9533-FD07228D2CFB}" srcId="{55005A61-376D-4816-9020-70F28A45E336}" destId="{89AD7C1E-FC7E-460F-B4B8-44E9168DB82B}" srcOrd="2" destOrd="0" parTransId="{2FA5197A-E813-464B-9EF6-53248983414A}" sibTransId="{10C38392-3379-4D2A-AC97-11C9B4FB9CB6}"/>
    <dgm:cxn modelId="{C0B9334A-A140-43C2-AB54-EA92483151FB}" type="presOf" srcId="{7732A44B-4A42-4E11-8268-CA5C126C6FD4}" destId="{F3DEB5CB-0FE0-4ADE-B71B-1416B9646318}" srcOrd="0" destOrd="0" presId="urn:microsoft.com/office/officeart/2005/8/layout/default"/>
    <dgm:cxn modelId="{3A397C6C-D333-4501-B023-C1465E298EE7}" type="presOf" srcId="{89AD7C1E-FC7E-460F-B4B8-44E9168DB82B}" destId="{20DC9062-E855-4CC8-87DB-E6ADBA18D278}" srcOrd="0" destOrd="0" presId="urn:microsoft.com/office/officeart/2005/8/layout/default"/>
    <dgm:cxn modelId="{6DE6EE75-74F3-48C4-BD12-101652C454BA}" type="presOf" srcId="{55005A61-376D-4816-9020-70F28A45E336}" destId="{6DAF85D4-7B16-4255-9B00-B6691E736CF0}" srcOrd="0" destOrd="0" presId="urn:microsoft.com/office/officeart/2005/8/layout/default"/>
    <dgm:cxn modelId="{B5E28ED6-3F07-40BF-A6E2-E7A423E63777}" srcId="{55005A61-376D-4816-9020-70F28A45E336}" destId="{7732A44B-4A42-4E11-8268-CA5C126C6FD4}" srcOrd="0" destOrd="0" parTransId="{3AE99053-2C62-4B46-8C31-9AF43757E061}" sibTransId="{911E7FE1-ABFC-4E6C-91A1-1EE583F53EBA}"/>
    <dgm:cxn modelId="{C1D431DF-2A0D-4CBE-9068-EF349C199DDD}" type="presOf" srcId="{C19A35DE-67A3-4219-911E-B197185E870D}" destId="{3A1E7469-57F7-4038-A4D7-15A226EBE74D}" srcOrd="0" destOrd="0" presId="urn:microsoft.com/office/officeart/2005/8/layout/default"/>
    <dgm:cxn modelId="{8DBF8CED-9FA4-408F-B842-D189A0CC637F}" srcId="{55005A61-376D-4816-9020-70F28A45E336}" destId="{C19A35DE-67A3-4219-911E-B197185E870D}" srcOrd="1" destOrd="0" parTransId="{6C94C3D5-8046-4250-9468-91D7481E0CBF}" sibTransId="{9E6D63AD-2FE0-49F7-917C-E95640CD875D}"/>
    <dgm:cxn modelId="{FFE13101-8B71-4408-B8EA-948B775B97C2}" type="presParOf" srcId="{6DAF85D4-7B16-4255-9B00-B6691E736CF0}" destId="{F3DEB5CB-0FE0-4ADE-B71B-1416B9646318}" srcOrd="0" destOrd="0" presId="urn:microsoft.com/office/officeart/2005/8/layout/default"/>
    <dgm:cxn modelId="{CA7FE478-19A9-4AF7-BAC3-00CBF3267932}" type="presParOf" srcId="{6DAF85D4-7B16-4255-9B00-B6691E736CF0}" destId="{E7F290F2-A5EC-4BFD-93D0-0AC3F63F0C95}" srcOrd="1" destOrd="0" presId="urn:microsoft.com/office/officeart/2005/8/layout/default"/>
    <dgm:cxn modelId="{9890749E-B736-4161-AD7E-A2DBC4DD248B}" type="presParOf" srcId="{6DAF85D4-7B16-4255-9B00-B6691E736CF0}" destId="{3A1E7469-57F7-4038-A4D7-15A226EBE74D}" srcOrd="2" destOrd="0" presId="urn:microsoft.com/office/officeart/2005/8/layout/default"/>
    <dgm:cxn modelId="{0786876C-3139-402B-AAA7-5A5CA93BF39C}" type="presParOf" srcId="{6DAF85D4-7B16-4255-9B00-B6691E736CF0}" destId="{23ED2718-BB04-4D78-B2C8-AE2BC5EB4916}" srcOrd="3" destOrd="0" presId="urn:microsoft.com/office/officeart/2005/8/layout/default"/>
    <dgm:cxn modelId="{DC7643E7-F65F-440E-8420-605BC00A3278}" type="presParOf" srcId="{6DAF85D4-7B16-4255-9B00-B6691E736CF0}" destId="{20DC9062-E855-4CC8-87DB-E6ADBA18D278}" srcOrd="4" destOrd="0" presId="urn:microsoft.com/office/officeart/2005/8/layout/defaul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70E43B4F-A3D9-41BF-9771-6048BC9E9764}" type="doc">
      <dgm:prSet loTypeId="urn:microsoft.com/office/officeart/2005/8/layout/vList3" loCatId="list" qsTypeId="urn:microsoft.com/office/officeart/2005/8/quickstyle/simple1" qsCatId="simple" csTypeId="urn:microsoft.com/office/officeart/2005/8/colors/accent1_2" csCatId="accent1" phldr="1"/>
      <dgm:spPr/>
      <dgm:t>
        <a:bodyPr/>
        <a:lstStyle/>
        <a:p>
          <a:endParaRPr lang="en-US"/>
        </a:p>
      </dgm:t>
    </dgm:pt>
    <dgm:pt modelId="{A413CC27-072D-4548-98ED-0D9D87024E6E}">
      <dgm:prSet/>
      <dgm:spPr/>
      <dgm:t>
        <a:bodyPr/>
        <a:lstStyle/>
        <a:p>
          <a:r>
            <a:rPr lang="en-US" dirty="0"/>
            <a:t>ISO 31000: - risk management performance should be periodically reviewed and measured to determine if the risk management framework, policies, and plan are still appropriate. </a:t>
          </a:r>
        </a:p>
      </dgm:t>
    </dgm:pt>
    <dgm:pt modelId="{E6ABB7D3-9504-4329-8DEB-5772E511B8CC}" type="parTrans" cxnId="{0317BDFE-8836-4735-A0B4-01EB4E86FEB9}">
      <dgm:prSet/>
      <dgm:spPr/>
      <dgm:t>
        <a:bodyPr/>
        <a:lstStyle/>
        <a:p>
          <a:endParaRPr lang="en-US"/>
        </a:p>
      </dgm:t>
    </dgm:pt>
    <dgm:pt modelId="{B3B15D3D-D42C-46A3-85BF-CAA008483F6F}" type="sibTrans" cxnId="{0317BDFE-8836-4735-A0B4-01EB4E86FEB9}">
      <dgm:prSet/>
      <dgm:spPr/>
      <dgm:t>
        <a:bodyPr/>
        <a:lstStyle/>
        <a:p>
          <a:endParaRPr lang="en-US"/>
        </a:p>
      </dgm:t>
    </dgm:pt>
    <dgm:pt modelId="{65FB18A0-ABDE-48D5-9635-17F82647DB67}">
      <dgm:prSet/>
      <dgm:spPr/>
      <dgm:t>
        <a:bodyPr/>
        <a:lstStyle/>
        <a:p>
          <a:r>
            <a:rPr lang="en-US"/>
            <a:t>An organization’s overall risk performance is driven by the risk-based decisions and actions taken to achieve the desired results. </a:t>
          </a:r>
        </a:p>
      </dgm:t>
    </dgm:pt>
    <dgm:pt modelId="{F104872A-6645-49B2-A97A-E71F10238707}" type="parTrans" cxnId="{D4832086-0C5F-4645-AA8F-92A240E5F84A}">
      <dgm:prSet/>
      <dgm:spPr/>
      <dgm:t>
        <a:bodyPr/>
        <a:lstStyle/>
        <a:p>
          <a:endParaRPr lang="en-US"/>
        </a:p>
      </dgm:t>
    </dgm:pt>
    <dgm:pt modelId="{49F16471-B8B3-4F93-9937-9F06E5049245}" type="sibTrans" cxnId="{D4832086-0C5F-4645-AA8F-92A240E5F84A}">
      <dgm:prSet/>
      <dgm:spPr/>
      <dgm:t>
        <a:bodyPr/>
        <a:lstStyle/>
        <a:p>
          <a:endParaRPr lang="en-US"/>
        </a:p>
      </dgm:t>
    </dgm:pt>
    <dgm:pt modelId="{0EC7257E-2DDF-4949-8B26-A83B4E8568EF}">
      <dgm:prSet/>
      <dgm:spPr/>
      <dgm:t>
        <a:bodyPr/>
        <a:lstStyle/>
        <a:p>
          <a:r>
            <a:rPr lang="en-US"/>
            <a:t>Specific types of risk such as </a:t>
          </a:r>
          <a:r>
            <a:rPr lang="en-US" b="1" i="1"/>
            <a:t>hazard-based risk </a:t>
          </a:r>
          <a:r>
            <a:rPr lang="en-US"/>
            <a:t>can be managed by incorporating a risk performance measurement system that encompasses all levels of management and employees. </a:t>
          </a:r>
        </a:p>
      </dgm:t>
    </dgm:pt>
    <dgm:pt modelId="{26F732E5-16C0-4FD7-A83F-1C6EA50A7697}" type="parTrans" cxnId="{A529D6DD-286F-4388-A88A-39438382AB5C}">
      <dgm:prSet/>
      <dgm:spPr/>
      <dgm:t>
        <a:bodyPr/>
        <a:lstStyle/>
        <a:p>
          <a:endParaRPr lang="en-US"/>
        </a:p>
      </dgm:t>
    </dgm:pt>
    <dgm:pt modelId="{A90DC046-7794-4168-9946-C87F3E49C339}" type="sibTrans" cxnId="{A529D6DD-286F-4388-A88A-39438382AB5C}">
      <dgm:prSet/>
      <dgm:spPr/>
      <dgm:t>
        <a:bodyPr/>
        <a:lstStyle/>
        <a:p>
          <a:endParaRPr lang="en-US"/>
        </a:p>
      </dgm:t>
    </dgm:pt>
    <dgm:pt modelId="{93AADF6B-8DA8-4BD6-AA04-1F32AA883443}" type="pres">
      <dgm:prSet presAssocID="{70E43B4F-A3D9-41BF-9771-6048BC9E9764}" presName="linearFlow" presStyleCnt="0">
        <dgm:presLayoutVars>
          <dgm:dir/>
          <dgm:resizeHandles val="exact"/>
        </dgm:presLayoutVars>
      </dgm:prSet>
      <dgm:spPr/>
    </dgm:pt>
    <dgm:pt modelId="{901E29A4-B77B-48F4-9041-06AF4DC91B7B}" type="pres">
      <dgm:prSet presAssocID="{A413CC27-072D-4548-98ED-0D9D87024E6E}" presName="composite" presStyleCnt="0"/>
      <dgm:spPr/>
    </dgm:pt>
    <dgm:pt modelId="{36D58731-6F75-4F86-B3E2-040FF4E5B9C6}" type="pres">
      <dgm:prSet presAssocID="{A413CC27-072D-4548-98ED-0D9D87024E6E}" presName="imgShp" presStyleLbl="fgImgPlace1" presStyleIdx="0" presStyleCnt="3"/>
      <dgm:spPr/>
    </dgm:pt>
    <dgm:pt modelId="{39F3D719-6E9B-4AE7-B7A8-59F9CAA64D74}" type="pres">
      <dgm:prSet presAssocID="{A413CC27-072D-4548-98ED-0D9D87024E6E}" presName="txShp" presStyleLbl="node1" presStyleIdx="0" presStyleCnt="3">
        <dgm:presLayoutVars>
          <dgm:bulletEnabled val="1"/>
        </dgm:presLayoutVars>
      </dgm:prSet>
      <dgm:spPr/>
    </dgm:pt>
    <dgm:pt modelId="{CC498DFE-5FAB-4375-A581-4C05CD53F388}" type="pres">
      <dgm:prSet presAssocID="{B3B15D3D-D42C-46A3-85BF-CAA008483F6F}" presName="spacing" presStyleCnt="0"/>
      <dgm:spPr/>
    </dgm:pt>
    <dgm:pt modelId="{3EB5CD7F-49DB-4B63-8846-FC5B85399CFB}" type="pres">
      <dgm:prSet presAssocID="{65FB18A0-ABDE-48D5-9635-17F82647DB67}" presName="composite" presStyleCnt="0"/>
      <dgm:spPr/>
    </dgm:pt>
    <dgm:pt modelId="{C38E27C4-80F7-420B-9F9E-1A23B1CE4E08}" type="pres">
      <dgm:prSet presAssocID="{65FB18A0-ABDE-48D5-9635-17F82647DB67}" presName="imgShp" presStyleLbl="fgImgPlace1" presStyleIdx="1" presStyleCnt="3"/>
      <dgm:spPr/>
    </dgm:pt>
    <dgm:pt modelId="{8CAB4059-3A5E-4DD9-9636-F87E560DC929}" type="pres">
      <dgm:prSet presAssocID="{65FB18A0-ABDE-48D5-9635-17F82647DB67}" presName="txShp" presStyleLbl="node1" presStyleIdx="1" presStyleCnt="3">
        <dgm:presLayoutVars>
          <dgm:bulletEnabled val="1"/>
        </dgm:presLayoutVars>
      </dgm:prSet>
      <dgm:spPr/>
    </dgm:pt>
    <dgm:pt modelId="{1576597A-DA53-4A86-AB71-6E03C2BAFFA8}" type="pres">
      <dgm:prSet presAssocID="{49F16471-B8B3-4F93-9937-9F06E5049245}" presName="spacing" presStyleCnt="0"/>
      <dgm:spPr/>
    </dgm:pt>
    <dgm:pt modelId="{77E1D7C9-11A7-4675-8F00-F72935D2220F}" type="pres">
      <dgm:prSet presAssocID="{0EC7257E-2DDF-4949-8B26-A83B4E8568EF}" presName="composite" presStyleCnt="0"/>
      <dgm:spPr/>
    </dgm:pt>
    <dgm:pt modelId="{278D4742-1B75-4E92-8112-4560AF99262D}" type="pres">
      <dgm:prSet presAssocID="{0EC7257E-2DDF-4949-8B26-A83B4E8568EF}" presName="imgShp" presStyleLbl="fgImgPlace1" presStyleIdx="2" presStyleCnt="3"/>
      <dgm:spPr/>
    </dgm:pt>
    <dgm:pt modelId="{C2EC8AEA-4625-4F05-90F3-E7029FEE9547}" type="pres">
      <dgm:prSet presAssocID="{0EC7257E-2DDF-4949-8B26-A83B4E8568EF}" presName="txShp" presStyleLbl="node1" presStyleIdx="2" presStyleCnt="3">
        <dgm:presLayoutVars>
          <dgm:bulletEnabled val="1"/>
        </dgm:presLayoutVars>
      </dgm:prSet>
      <dgm:spPr/>
    </dgm:pt>
  </dgm:ptLst>
  <dgm:cxnLst>
    <dgm:cxn modelId="{D4832086-0C5F-4645-AA8F-92A240E5F84A}" srcId="{70E43B4F-A3D9-41BF-9771-6048BC9E9764}" destId="{65FB18A0-ABDE-48D5-9635-17F82647DB67}" srcOrd="1" destOrd="0" parTransId="{F104872A-6645-49B2-A97A-E71F10238707}" sibTransId="{49F16471-B8B3-4F93-9937-9F06E5049245}"/>
    <dgm:cxn modelId="{3FBFA8A1-6B1A-417E-A54C-646AE60E0C01}" type="presOf" srcId="{0EC7257E-2DDF-4949-8B26-A83B4E8568EF}" destId="{C2EC8AEA-4625-4F05-90F3-E7029FEE9547}" srcOrd="0" destOrd="0" presId="urn:microsoft.com/office/officeart/2005/8/layout/vList3"/>
    <dgm:cxn modelId="{9CAC52AC-F71F-4E0C-9AB9-13EBD1ADBF7E}" type="presOf" srcId="{65FB18A0-ABDE-48D5-9635-17F82647DB67}" destId="{8CAB4059-3A5E-4DD9-9636-F87E560DC929}" srcOrd="0" destOrd="0" presId="urn:microsoft.com/office/officeart/2005/8/layout/vList3"/>
    <dgm:cxn modelId="{A529D6DD-286F-4388-A88A-39438382AB5C}" srcId="{70E43B4F-A3D9-41BF-9771-6048BC9E9764}" destId="{0EC7257E-2DDF-4949-8B26-A83B4E8568EF}" srcOrd="2" destOrd="0" parTransId="{26F732E5-16C0-4FD7-A83F-1C6EA50A7697}" sibTransId="{A90DC046-7794-4168-9946-C87F3E49C339}"/>
    <dgm:cxn modelId="{9001E7DE-73A5-47EE-9569-B6A045F8B295}" type="presOf" srcId="{A413CC27-072D-4548-98ED-0D9D87024E6E}" destId="{39F3D719-6E9B-4AE7-B7A8-59F9CAA64D74}" srcOrd="0" destOrd="0" presId="urn:microsoft.com/office/officeart/2005/8/layout/vList3"/>
    <dgm:cxn modelId="{A75977F6-2899-4340-A629-5090CDBD776F}" type="presOf" srcId="{70E43B4F-A3D9-41BF-9771-6048BC9E9764}" destId="{93AADF6B-8DA8-4BD6-AA04-1F32AA883443}" srcOrd="0" destOrd="0" presId="urn:microsoft.com/office/officeart/2005/8/layout/vList3"/>
    <dgm:cxn modelId="{0317BDFE-8836-4735-A0B4-01EB4E86FEB9}" srcId="{70E43B4F-A3D9-41BF-9771-6048BC9E9764}" destId="{A413CC27-072D-4548-98ED-0D9D87024E6E}" srcOrd="0" destOrd="0" parTransId="{E6ABB7D3-9504-4329-8DEB-5772E511B8CC}" sibTransId="{B3B15D3D-D42C-46A3-85BF-CAA008483F6F}"/>
    <dgm:cxn modelId="{B65072C8-C729-413C-ADE1-D5CDD3819FA8}" type="presParOf" srcId="{93AADF6B-8DA8-4BD6-AA04-1F32AA883443}" destId="{901E29A4-B77B-48F4-9041-06AF4DC91B7B}" srcOrd="0" destOrd="0" presId="urn:microsoft.com/office/officeart/2005/8/layout/vList3"/>
    <dgm:cxn modelId="{5A63F0CA-E686-417A-A821-870342368FD2}" type="presParOf" srcId="{901E29A4-B77B-48F4-9041-06AF4DC91B7B}" destId="{36D58731-6F75-4F86-B3E2-040FF4E5B9C6}" srcOrd="0" destOrd="0" presId="urn:microsoft.com/office/officeart/2005/8/layout/vList3"/>
    <dgm:cxn modelId="{3197E774-58B9-4B3D-8D13-FD4CC939E0A3}" type="presParOf" srcId="{901E29A4-B77B-48F4-9041-06AF4DC91B7B}" destId="{39F3D719-6E9B-4AE7-B7A8-59F9CAA64D74}" srcOrd="1" destOrd="0" presId="urn:microsoft.com/office/officeart/2005/8/layout/vList3"/>
    <dgm:cxn modelId="{89E5FD7C-0593-4090-8CDF-559405E4573C}" type="presParOf" srcId="{93AADF6B-8DA8-4BD6-AA04-1F32AA883443}" destId="{CC498DFE-5FAB-4375-A581-4C05CD53F388}" srcOrd="1" destOrd="0" presId="urn:microsoft.com/office/officeart/2005/8/layout/vList3"/>
    <dgm:cxn modelId="{B295F917-07B2-4783-AAA9-A83955CE95E4}" type="presParOf" srcId="{93AADF6B-8DA8-4BD6-AA04-1F32AA883443}" destId="{3EB5CD7F-49DB-4B63-8846-FC5B85399CFB}" srcOrd="2" destOrd="0" presId="urn:microsoft.com/office/officeart/2005/8/layout/vList3"/>
    <dgm:cxn modelId="{29DFFA16-DC66-442E-9671-0DF75E87AC9A}" type="presParOf" srcId="{3EB5CD7F-49DB-4B63-8846-FC5B85399CFB}" destId="{C38E27C4-80F7-420B-9F9E-1A23B1CE4E08}" srcOrd="0" destOrd="0" presId="urn:microsoft.com/office/officeart/2005/8/layout/vList3"/>
    <dgm:cxn modelId="{66BB4CB8-C1C0-43AE-9A00-FBE92764C720}" type="presParOf" srcId="{3EB5CD7F-49DB-4B63-8846-FC5B85399CFB}" destId="{8CAB4059-3A5E-4DD9-9636-F87E560DC929}" srcOrd="1" destOrd="0" presId="urn:microsoft.com/office/officeart/2005/8/layout/vList3"/>
    <dgm:cxn modelId="{AE8F670B-2B7D-4BA4-A06C-857521852BA4}" type="presParOf" srcId="{93AADF6B-8DA8-4BD6-AA04-1F32AA883443}" destId="{1576597A-DA53-4A86-AB71-6E03C2BAFFA8}" srcOrd="3" destOrd="0" presId="urn:microsoft.com/office/officeart/2005/8/layout/vList3"/>
    <dgm:cxn modelId="{15FFA3A0-3F5B-4BF8-95F3-3A100FF47B89}" type="presParOf" srcId="{93AADF6B-8DA8-4BD6-AA04-1F32AA883443}" destId="{77E1D7C9-11A7-4675-8F00-F72935D2220F}" srcOrd="4" destOrd="0" presId="urn:microsoft.com/office/officeart/2005/8/layout/vList3"/>
    <dgm:cxn modelId="{3C73D162-4BAD-4812-9B92-E73D7D1D3DF2}" type="presParOf" srcId="{77E1D7C9-11A7-4675-8F00-F72935D2220F}" destId="{278D4742-1B75-4E92-8112-4560AF99262D}" srcOrd="0" destOrd="0" presId="urn:microsoft.com/office/officeart/2005/8/layout/vList3"/>
    <dgm:cxn modelId="{8D3115B5-AA86-43D1-82E5-B39CD24B4E57}" type="presParOf" srcId="{77E1D7C9-11A7-4675-8F00-F72935D2220F}" destId="{C2EC8AEA-4625-4F05-90F3-E7029FEE9547}" srcOrd="1" destOrd="0" presId="urn:microsoft.com/office/officeart/2005/8/layout/vList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98398CAA-4D0D-4499-AA41-EAF92ECFA948}" type="doc">
      <dgm:prSet loTypeId="urn:microsoft.com/office/officeart/2005/8/layout/hList7" loCatId="list" qsTypeId="urn:microsoft.com/office/officeart/2005/8/quickstyle/simple1" qsCatId="simple" csTypeId="urn:microsoft.com/office/officeart/2005/8/colors/accent1_2" csCatId="accent1" phldr="1"/>
      <dgm:spPr/>
      <dgm:t>
        <a:bodyPr/>
        <a:lstStyle/>
        <a:p>
          <a:endParaRPr lang="en-US"/>
        </a:p>
      </dgm:t>
    </dgm:pt>
    <dgm:pt modelId="{95A93432-D3E4-4D17-910A-D5071DEDCB76}">
      <dgm:prSet/>
      <dgm:spPr/>
      <dgm:t>
        <a:bodyPr/>
        <a:lstStyle/>
        <a:p>
          <a:r>
            <a:rPr lang="en-US" dirty="0"/>
            <a:t>risk measures that indicate new emerging or developing risks</a:t>
          </a:r>
        </a:p>
      </dgm:t>
    </dgm:pt>
    <dgm:pt modelId="{7028EC31-98C2-4E5F-B5D6-6E90B9889213}" type="parTrans" cxnId="{758E5AD4-079C-409B-BBC2-78C5A488AB7D}">
      <dgm:prSet/>
      <dgm:spPr/>
      <dgm:t>
        <a:bodyPr/>
        <a:lstStyle/>
        <a:p>
          <a:endParaRPr lang="en-US"/>
        </a:p>
      </dgm:t>
    </dgm:pt>
    <dgm:pt modelId="{05F504B7-8A0B-45BA-9A69-74E2CD933013}" type="sibTrans" cxnId="{758E5AD4-079C-409B-BBC2-78C5A488AB7D}">
      <dgm:prSet/>
      <dgm:spPr/>
      <dgm:t>
        <a:bodyPr/>
        <a:lstStyle/>
        <a:p>
          <a:endParaRPr lang="en-US"/>
        </a:p>
      </dgm:t>
    </dgm:pt>
    <dgm:pt modelId="{CAC49FAF-F9BA-406F-8FA5-F476C8BBA83C}">
      <dgm:prSet/>
      <dgm:spPr/>
      <dgm:t>
        <a:bodyPr/>
        <a:lstStyle/>
        <a:p>
          <a:r>
            <a:rPr lang="en-US" dirty="0"/>
            <a:t>used to determine when to address emerging or developing risks</a:t>
          </a:r>
        </a:p>
      </dgm:t>
    </dgm:pt>
    <dgm:pt modelId="{D215370C-EA38-4809-9C70-42B17C072CD2}" type="parTrans" cxnId="{67BB4695-26F5-4DB9-9244-AED9FD889866}">
      <dgm:prSet/>
      <dgm:spPr/>
      <dgm:t>
        <a:bodyPr/>
        <a:lstStyle/>
        <a:p>
          <a:endParaRPr lang="en-US"/>
        </a:p>
      </dgm:t>
    </dgm:pt>
    <dgm:pt modelId="{273F2BFC-5AE5-40FD-8EA0-EF2441CB3041}" type="sibTrans" cxnId="{67BB4695-26F5-4DB9-9244-AED9FD889866}">
      <dgm:prSet/>
      <dgm:spPr/>
      <dgm:t>
        <a:bodyPr/>
        <a:lstStyle/>
        <a:p>
          <a:endParaRPr lang="en-US"/>
        </a:p>
      </dgm:t>
    </dgm:pt>
    <dgm:pt modelId="{9C156AF5-513F-4D55-8449-D367C5C75F91}" type="pres">
      <dgm:prSet presAssocID="{98398CAA-4D0D-4499-AA41-EAF92ECFA948}" presName="Name0" presStyleCnt="0">
        <dgm:presLayoutVars>
          <dgm:dir/>
          <dgm:resizeHandles val="exact"/>
        </dgm:presLayoutVars>
      </dgm:prSet>
      <dgm:spPr/>
    </dgm:pt>
    <dgm:pt modelId="{04F4D211-A311-4940-9E89-7BC0D37F9D48}" type="pres">
      <dgm:prSet presAssocID="{98398CAA-4D0D-4499-AA41-EAF92ECFA948}" presName="fgShape" presStyleLbl="fgShp" presStyleIdx="0" presStyleCnt="1"/>
      <dgm:spPr/>
    </dgm:pt>
    <dgm:pt modelId="{0D1528C1-B9DA-48D1-9915-99038E4BFAC1}" type="pres">
      <dgm:prSet presAssocID="{98398CAA-4D0D-4499-AA41-EAF92ECFA948}" presName="linComp" presStyleCnt="0"/>
      <dgm:spPr/>
    </dgm:pt>
    <dgm:pt modelId="{0CFE6CAB-6664-4792-BD42-86A30EAA924E}" type="pres">
      <dgm:prSet presAssocID="{95A93432-D3E4-4D17-910A-D5071DEDCB76}" presName="compNode" presStyleCnt="0"/>
      <dgm:spPr/>
    </dgm:pt>
    <dgm:pt modelId="{A4BD4503-2531-4D1B-875C-5BCFE14B4753}" type="pres">
      <dgm:prSet presAssocID="{95A93432-D3E4-4D17-910A-D5071DEDCB76}" presName="bkgdShape" presStyleLbl="node1" presStyleIdx="0" presStyleCnt="2"/>
      <dgm:spPr/>
    </dgm:pt>
    <dgm:pt modelId="{0CFDF5F8-6450-4436-A607-0DA570BCB5E2}" type="pres">
      <dgm:prSet presAssocID="{95A93432-D3E4-4D17-910A-D5071DEDCB76}" presName="nodeTx" presStyleLbl="node1" presStyleIdx="0" presStyleCnt="2">
        <dgm:presLayoutVars>
          <dgm:bulletEnabled val="1"/>
        </dgm:presLayoutVars>
      </dgm:prSet>
      <dgm:spPr/>
    </dgm:pt>
    <dgm:pt modelId="{2C55AD1D-5F4B-4D33-BA8B-C5B1D87883CB}" type="pres">
      <dgm:prSet presAssocID="{95A93432-D3E4-4D17-910A-D5071DEDCB76}" presName="invisiNode" presStyleLbl="node1" presStyleIdx="0" presStyleCnt="2"/>
      <dgm:spPr/>
    </dgm:pt>
    <dgm:pt modelId="{AF353DD4-1767-4059-BA60-85B3515BC51A}" type="pres">
      <dgm:prSet presAssocID="{95A93432-D3E4-4D17-910A-D5071DEDCB76}" presName="imagNode" presStyleLbl="fgImgPlace1" presStyleIdx="0" presStyleCnt="2"/>
      <dgm:spPr/>
    </dgm:pt>
    <dgm:pt modelId="{741AE554-E8B1-4DBF-8508-BCA50DDC8C40}" type="pres">
      <dgm:prSet presAssocID="{05F504B7-8A0B-45BA-9A69-74E2CD933013}" presName="sibTrans" presStyleLbl="sibTrans2D1" presStyleIdx="0" presStyleCnt="0"/>
      <dgm:spPr/>
    </dgm:pt>
    <dgm:pt modelId="{5B352A30-0107-4F51-BC1F-E79A3A5458BB}" type="pres">
      <dgm:prSet presAssocID="{CAC49FAF-F9BA-406F-8FA5-F476C8BBA83C}" presName="compNode" presStyleCnt="0"/>
      <dgm:spPr/>
    </dgm:pt>
    <dgm:pt modelId="{2799F2E5-879E-4768-810E-657F69F06336}" type="pres">
      <dgm:prSet presAssocID="{CAC49FAF-F9BA-406F-8FA5-F476C8BBA83C}" presName="bkgdShape" presStyleLbl="node1" presStyleIdx="1" presStyleCnt="2"/>
      <dgm:spPr/>
    </dgm:pt>
    <dgm:pt modelId="{E4A8ADE3-5978-45F5-A8D5-82B37F67D550}" type="pres">
      <dgm:prSet presAssocID="{CAC49FAF-F9BA-406F-8FA5-F476C8BBA83C}" presName="nodeTx" presStyleLbl="node1" presStyleIdx="1" presStyleCnt="2">
        <dgm:presLayoutVars>
          <dgm:bulletEnabled val="1"/>
        </dgm:presLayoutVars>
      </dgm:prSet>
      <dgm:spPr/>
    </dgm:pt>
    <dgm:pt modelId="{92E488CF-D310-4F90-886B-431F998D5647}" type="pres">
      <dgm:prSet presAssocID="{CAC49FAF-F9BA-406F-8FA5-F476C8BBA83C}" presName="invisiNode" presStyleLbl="node1" presStyleIdx="1" presStyleCnt="2"/>
      <dgm:spPr/>
    </dgm:pt>
    <dgm:pt modelId="{82FF4D2B-3717-47D0-8B95-866F8BAF9EB4}" type="pres">
      <dgm:prSet presAssocID="{CAC49FAF-F9BA-406F-8FA5-F476C8BBA83C}" presName="imagNode" presStyleLbl="fgImgPlace1" presStyleIdx="1" presStyleCnt="2"/>
      <dgm:spPr/>
    </dgm:pt>
  </dgm:ptLst>
  <dgm:cxnLst>
    <dgm:cxn modelId="{02853002-5D34-4FC4-85A7-33E49BB2B80C}" type="presOf" srcId="{CAC49FAF-F9BA-406F-8FA5-F476C8BBA83C}" destId="{2799F2E5-879E-4768-810E-657F69F06336}" srcOrd="0" destOrd="0" presId="urn:microsoft.com/office/officeart/2005/8/layout/hList7"/>
    <dgm:cxn modelId="{888F5975-017C-4CF9-A50C-5E2CBA4E6E73}" type="presOf" srcId="{98398CAA-4D0D-4499-AA41-EAF92ECFA948}" destId="{9C156AF5-513F-4D55-8449-D367C5C75F91}" srcOrd="0" destOrd="0" presId="urn:microsoft.com/office/officeart/2005/8/layout/hList7"/>
    <dgm:cxn modelId="{94BAA958-C2C8-4C06-8400-FE6CFA2393E4}" type="presOf" srcId="{05F504B7-8A0B-45BA-9A69-74E2CD933013}" destId="{741AE554-E8B1-4DBF-8508-BCA50DDC8C40}" srcOrd="0" destOrd="0" presId="urn:microsoft.com/office/officeart/2005/8/layout/hList7"/>
    <dgm:cxn modelId="{485F098A-D312-41F0-9951-3D65FC14A563}" type="presOf" srcId="{95A93432-D3E4-4D17-910A-D5071DEDCB76}" destId="{0CFDF5F8-6450-4436-A607-0DA570BCB5E2}" srcOrd="1" destOrd="0" presId="urn:microsoft.com/office/officeart/2005/8/layout/hList7"/>
    <dgm:cxn modelId="{67BB4695-26F5-4DB9-9244-AED9FD889866}" srcId="{98398CAA-4D0D-4499-AA41-EAF92ECFA948}" destId="{CAC49FAF-F9BA-406F-8FA5-F476C8BBA83C}" srcOrd="1" destOrd="0" parTransId="{D215370C-EA38-4809-9C70-42B17C072CD2}" sibTransId="{273F2BFC-5AE5-40FD-8EA0-EF2441CB3041}"/>
    <dgm:cxn modelId="{A9032DAE-59AB-436C-A117-46A71182CDE3}" type="presOf" srcId="{95A93432-D3E4-4D17-910A-D5071DEDCB76}" destId="{A4BD4503-2531-4D1B-875C-5BCFE14B4753}" srcOrd="0" destOrd="0" presId="urn:microsoft.com/office/officeart/2005/8/layout/hList7"/>
    <dgm:cxn modelId="{758E5AD4-079C-409B-BBC2-78C5A488AB7D}" srcId="{98398CAA-4D0D-4499-AA41-EAF92ECFA948}" destId="{95A93432-D3E4-4D17-910A-D5071DEDCB76}" srcOrd="0" destOrd="0" parTransId="{7028EC31-98C2-4E5F-B5D6-6E90B9889213}" sibTransId="{05F504B7-8A0B-45BA-9A69-74E2CD933013}"/>
    <dgm:cxn modelId="{63BE11E8-5FA0-4BB5-8D07-C9B26AF49061}" type="presOf" srcId="{CAC49FAF-F9BA-406F-8FA5-F476C8BBA83C}" destId="{E4A8ADE3-5978-45F5-A8D5-82B37F67D550}" srcOrd="1" destOrd="0" presId="urn:microsoft.com/office/officeart/2005/8/layout/hList7"/>
    <dgm:cxn modelId="{7EBCF9C0-155F-43AB-9B06-7BCAEE59ECFA}" type="presParOf" srcId="{9C156AF5-513F-4D55-8449-D367C5C75F91}" destId="{04F4D211-A311-4940-9E89-7BC0D37F9D48}" srcOrd="0" destOrd="0" presId="urn:microsoft.com/office/officeart/2005/8/layout/hList7"/>
    <dgm:cxn modelId="{F53B4941-76DF-4702-A705-BCD14F7F2632}" type="presParOf" srcId="{9C156AF5-513F-4D55-8449-D367C5C75F91}" destId="{0D1528C1-B9DA-48D1-9915-99038E4BFAC1}" srcOrd="1" destOrd="0" presId="urn:microsoft.com/office/officeart/2005/8/layout/hList7"/>
    <dgm:cxn modelId="{8CCECF21-1CB9-4A30-A40A-C4BEC840D05E}" type="presParOf" srcId="{0D1528C1-B9DA-48D1-9915-99038E4BFAC1}" destId="{0CFE6CAB-6664-4792-BD42-86A30EAA924E}" srcOrd="0" destOrd="0" presId="urn:microsoft.com/office/officeart/2005/8/layout/hList7"/>
    <dgm:cxn modelId="{9E7F7D0D-644B-442F-875B-C27D769A2F05}" type="presParOf" srcId="{0CFE6CAB-6664-4792-BD42-86A30EAA924E}" destId="{A4BD4503-2531-4D1B-875C-5BCFE14B4753}" srcOrd="0" destOrd="0" presId="urn:microsoft.com/office/officeart/2005/8/layout/hList7"/>
    <dgm:cxn modelId="{DEC10726-C5EF-4E50-97F9-82F6512B1DF9}" type="presParOf" srcId="{0CFE6CAB-6664-4792-BD42-86A30EAA924E}" destId="{0CFDF5F8-6450-4436-A607-0DA570BCB5E2}" srcOrd="1" destOrd="0" presId="urn:microsoft.com/office/officeart/2005/8/layout/hList7"/>
    <dgm:cxn modelId="{E264EBFC-1FC0-4CCA-9E5B-7729BEF38559}" type="presParOf" srcId="{0CFE6CAB-6664-4792-BD42-86A30EAA924E}" destId="{2C55AD1D-5F4B-4D33-BA8B-C5B1D87883CB}" srcOrd="2" destOrd="0" presId="urn:microsoft.com/office/officeart/2005/8/layout/hList7"/>
    <dgm:cxn modelId="{353852EC-A8A5-4227-BCF6-5BCDB1F3E8A7}" type="presParOf" srcId="{0CFE6CAB-6664-4792-BD42-86A30EAA924E}" destId="{AF353DD4-1767-4059-BA60-85B3515BC51A}" srcOrd="3" destOrd="0" presId="urn:microsoft.com/office/officeart/2005/8/layout/hList7"/>
    <dgm:cxn modelId="{251976D4-E130-41AA-8C7F-E8F23098C871}" type="presParOf" srcId="{0D1528C1-B9DA-48D1-9915-99038E4BFAC1}" destId="{741AE554-E8B1-4DBF-8508-BCA50DDC8C40}" srcOrd="1" destOrd="0" presId="urn:microsoft.com/office/officeart/2005/8/layout/hList7"/>
    <dgm:cxn modelId="{41476D4D-05F3-4A31-B99D-DA4D7AB44302}" type="presParOf" srcId="{0D1528C1-B9DA-48D1-9915-99038E4BFAC1}" destId="{5B352A30-0107-4F51-BC1F-E79A3A5458BB}" srcOrd="2" destOrd="0" presId="urn:microsoft.com/office/officeart/2005/8/layout/hList7"/>
    <dgm:cxn modelId="{8AA6C5D3-AE06-4D98-8221-E26311ABA55B}" type="presParOf" srcId="{5B352A30-0107-4F51-BC1F-E79A3A5458BB}" destId="{2799F2E5-879E-4768-810E-657F69F06336}" srcOrd="0" destOrd="0" presId="urn:microsoft.com/office/officeart/2005/8/layout/hList7"/>
    <dgm:cxn modelId="{9689F40A-F098-4182-8113-FDA6AD603A13}" type="presParOf" srcId="{5B352A30-0107-4F51-BC1F-E79A3A5458BB}" destId="{E4A8ADE3-5978-45F5-A8D5-82B37F67D550}" srcOrd="1" destOrd="0" presId="urn:microsoft.com/office/officeart/2005/8/layout/hList7"/>
    <dgm:cxn modelId="{2D5328A6-4578-40EA-B90B-0502E6B3E61F}" type="presParOf" srcId="{5B352A30-0107-4F51-BC1F-E79A3A5458BB}" destId="{92E488CF-D310-4F90-886B-431F998D5647}" srcOrd="2" destOrd="0" presId="urn:microsoft.com/office/officeart/2005/8/layout/hList7"/>
    <dgm:cxn modelId="{0C2AF314-90A5-4777-9EA0-7A8F5BECF4BD}" type="presParOf" srcId="{5B352A30-0107-4F51-BC1F-E79A3A5458BB}" destId="{82FF4D2B-3717-47D0-8B95-866F8BAF9EB4}" srcOrd="3" destOrd="0" presId="urn:microsoft.com/office/officeart/2005/8/layout/hList7"/>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463A4E72-6470-48CA-9D0F-AD635292B64B}" type="doc">
      <dgm:prSet loTypeId="urn:microsoft.com/office/officeart/2005/8/layout/hierarchy1" loCatId="hierarchy" qsTypeId="urn:microsoft.com/office/officeart/2005/8/quickstyle/simple1" qsCatId="simple" csTypeId="urn:microsoft.com/office/officeart/2005/8/colors/accent0_3" csCatId="mainScheme"/>
      <dgm:spPr/>
      <dgm:t>
        <a:bodyPr/>
        <a:lstStyle/>
        <a:p>
          <a:endParaRPr lang="en-US"/>
        </a:p>
      </dgm:t>
    </dgm:pt>
    <dgm:pt modelId="{7851D04A-16ED-4B94-90FD-188078198502}">
      <dgm:prSet/>
      <dgm:spPr/>
      <dgm:t>
        <a:bodyPr/>
        <a:lstStyle/>
        <a:p>
          <a:r>
            <a:rPr lang="en-US" dirty="0"/>
            <a:t>ISO 31000 “where practicable, results of analysis should be verified and validated.”</a:t>
          </a:r>
        </a:p>
      </dgm:t>
    </dgm:pt>
    <dgm:pt modelId="{57EDEEAF-23A9-4F4C-B415-FF47F0AF499B}" type="parTrans" cxnId="{32809CD5-57A2-47D1-AF6F-8C5579D91BAD}">
      <dgm:prSet/>
      <dgm:spPr/>
      <dgm:t>
        <a:bodyPr/>
        <a:lstStyle/>
        <a:p>
          <a:endParaRPr lang="en-US"/>
        </a:p>
      </dgm:t>
    </dgm:pt>
    <dgm:pt modelId="{E34316E6-ABE6-4F88-B8AA-B7C70DE57A3D}" type="sibTrans" cxnId="{32809CD5-57A2-47D1-AF6F-8C5579D91BAD}">
      <dgm:prSet/>
      <dgm:spPr/>
      <dgm:t>
        <a:bodyPr/>
        <a:lstStyle/>
        <a:p>
          <a:endParaRPr lang="en-US"/>
        </a:p>
      </dgm:t>
    </dgm:pt>
    <dgm:pt modelId="{83963F72-EE84-4816-8E9E-F0B1E0AED10C}">
      <dgm:prSet/>
      <dgm:spPr/>
      <dgm:t>
        <a:bodyPr/>
        <a:lstStyle/>
        <a:p>
          <a:r>
            <a:rPr lang="en-US" dirty="0"/>
            <a:t>Verification is used to check and test the accuracy, and consistency of the process and its results. </a:t>
          </a:r>
        </a:p>
      </dgm:t>
    </dgm:pt>
    <dgm:pt modelId="{AFB87C99-0F37-4AAF-80E0-5015C541066F}" type="parTrans" cxnId="{3E153E1B-8FFE-44A7-8CFC-7F39E06F6A46}">
      <dgm:prSet/>
      <dgm:spPr/>
      <dgm:t>
        <a:bodyPr/>
        <a:lstStyle/>
        <a:p>
          <a:endParaRPr lang="en-US"/>
        </a:p>
      </dgm:t>
    </dgm:pt>
    <dgm:pt modelId="{3F28F0BD-2986-4718-B8D9-01EB1B39A815}" type="sibTrans" cxnId="{3E153E1B-8FFE-44A7-8CFC-7F39E06F6A46}">
      <dgm:prSet/>
      <dgm:spPr/>
      <dgm:t>
        <a:bodyPr/>
        <a:lstStyle/>
        <a:p>
          <a:endParaRPr lang="en-US"/>
        </a:p>
      </dgm:t>
    </dgm:pt>
    <dgm:pt modelId="{04729677-1FA9-4F03-9EBE-7711ABEF3654}" type="pres">
      <dgm:prSet presAssocID="{463A4E72-6470-48CA-9D0F-AD635292B64B}" presName="hierChild1" presStyleCnt="0">
        <dgm:presLayoutVars>
          <dgm:chPref val="1"/>
          <dgm:dir/>
          <dgm:animOne val="branch"/>
          <dgm:animLvl val="lvl"/>
          <dgm:resizeHandles/>
        </dgm:presLayoutVars>
      </dgm:prSet>
      <dgm:spPr/>
    </dgm:pt>
    <dgm:pt modelId="{88F9212D-AF78-4822-A3CB-5FB7760B2E82}" type="pres">
      <dgm:prSet presAssocID="{7851D04A-16ED-4B94-90FD-188078198502}" presName="hierRoot1" presStyleCnt="0"/>
      <dgm:spPr/>
    </dgm:pt>
    <dgm:pt modelId="{C92EB1E1-31AF-4CB3-ADE6-DC30FB4F054F}" type="pres">
      <dgm:prSet presAssocID="{7851D04A-16ED-4B94-90FD-188078198502}" presName="composite" presStyleCnt="0"/>
      <dgm:spPr/>
    </dgm:pt>
    <dgm:pt modelId="{2F7C3779-E245-4D55-9078-E174A11F9835}" type="pres">
      <dgm:prSet presAssocID="{7851D04A-16ED-4B94-90FD-188078198502}" presName="background" presStyleLbl="node0" presStyleIdx="0" presStyleCnt="2"/>
      <dgm:spPr/>
    </dgm:pt>
    <dgm:pt modelId="{E1031414-11CA-404C-8EB1-8FBDF6C8E4FF}" type="pres">
      <dgm:prSet presAssocID="{7851D04A-16ED-4B94-90FD-188078198502}" presName="text" presStyleLbl="fgAcc0" presStyleIdx="0" presStyleCnt="2">
        <dgm:presLayoutVars>
          <dgm:chPref val="3"/>
        </dgm:presLayoutVars>
      </dgm:prSet>
      <dgm:spPr/>
    </dgm:pt>
    <dgm:pt modelId="{6D6309B2-4411-4210-8186-418DC7BC110F}" type="pres">
      <dgm:prSet presAssocID="{7851D04A-16ED-4B94-90FD-188078198502}" presName="hierChild2" presStyleCnt="0"/>
      <dgm:spPr/>
    </dgm:pt>
    <dgm:pt modelId="{D1951BD2-44D0-400A-9DE1-6865261D872C}" type="pres">
      <dgm:prSet presAssocID="{83963F72-EE84-4816-8E9E-F0B1E0AED10C}" presName="hierRoot1" presStyleCnt="0"/>
      <dgm:spPr/>
    </dgm:pt>
    <dgm:pt modelId="{C30EB87C-32DE-4E22-B238-12E2A3A5DE0C}" type="pres">
      <dgm:prSet presAssocID="{83963F72-EE84-4816-8E9E-F0B1E0AED10C}" presName="composite" presStyleCnt="0"/>
      <dgm:spPr/>
    </dgm:pt>
    <dgm:pt modelId="{EF9650B0-0C5A-4486-968E-4C9465085095}" type="pres">
      <dgm:prSet presAssocID="{83963F72-EE84-4816-8E9E-F0B1E0AED10C}" presName="background" presStyleLbl="node0" presStyleIdx="1" presStyleCnt="2"/>
      <dgm:spPr/>
    </dgm:pt>
    <dgm:pt modelId="{C6FAA625-E85F-4966-8A39-DD3F34B934FC}" type="pres">
      <dgm:prSet presAssocID="{83963F72-EE84-4816-8E9E-F0B1E0AED10C}" presName="text" presStyleLbl="fgAcc0" presStyleIdx="1" presStyleCnt="2">
        <dgm:presLayoutVars>
          <dgm:chPref val="3"/>
        </dgm:presLayoutVars>
      </dgm:prSet>
      <dgm:spPr/>
    </dgm:pt>
    <dgm:pt modelId="{8347B3C2-C53F-4547-8A9E-7EFB1D456420}" type="pres">
      <dgm:prSet presAssocID="{83963F72-EE84-4816-8E9E-F0B1E0AED10C}" presName="hierChild2" presStyleCnt="0"/>
      <dgm:spPr/>
    </dgm:pt>
  </dgm:ptLst>
  <dgm:cxnLst>
    <dgm:cxn modelId="{3E153E1B-8FFE-44A7-8CFC-7F39E06F6A46}" srcId="{463A4E72-6470-48CA-9D0F-AD635292B64B}" destId="{83963F72-EE84-4816-8E9E-F0B1E0AED10C}" srcOrd="1" destOrd="0" parTransId="{AFB87C99-0F37-4AAF-80E0-5015C541066F}" sibTransId="{3F28F0BD-2986-4718-B8D9-01EB1B39A815}"/>
    <dgm:cxn modelId="{6376F845-9AEA-433D-B5A2-4136AB8B5DA6}" type="presOf" srcId="{463A4E72-6470-48CA-9D0F-AD635292B64B}" destId="{04729677-1FA9-4F03-9EBE-7711ABEF3654}" srcOrd="0" destOrd="0" presId="urn:microsoft.com/office/officeart/2005/8/layout/hierarchy1"/>
    <dgm:cxn modelId="{8E9445D4-340A-4AEE-8791-2417001FDD84}" type="presOf" srcId="{7851D04A-16ED-4B94-90FD-188078198502}" destId="{E1031414-11CA-404C-8EB1-8FBDF6C8E4FF}" srcOrd="0" destOrd="0" presId="urn:microsoft.com/office/officeart/2005/8/layout/hierarchy1"/>
    <dgm:cxn modelId="{32809CD5-57A2-47D1-AF6F-8C5579D91BAD}" srcId="{463A4E72-6470-48CA-9D0F-AD635292B64B}" destId="{7851D04A-16ED-4B94-90FD-188078198502}" srcOrd="0" destOrd="0" parTransId="{57EDEEAF-23A9-4F4C-B415-FF47F0AF499B}" sibTransId="{E34316E6-ABE6-4F88-B8AA-B7C70DE57A3D}"/>
    <dgm:cxn modelId="{55C2A1FE-4755-45C4-A19E-188D23B5CDF9}" type="presOf" srcId="{83963F72-EE84-4816-8E9E-F0B1E0AED10C}" destId="{C6FAA625-E85F-4966-8A39-DD3F34B934FC}" srcOrd="0" destOrd="0" presId="urn:microsoft.com/office/officeart/2005/8/layout/hierarchy1"/>
    <dgm:cxn modelId="{530B2A06-5B93-476F-A1F4-D5D262A7A36F}" type="presParOf" srcId="{04729677-1FA9-4F03-9EBE-7711ABEF3654}" destId="{88F9212D-AF78-4822-A3CB-5FB7760B2E82}" srcOrd="0" destOrd="0" presId="urn:microsoft.com/office/officeart/2005/8/layout/hierarchy1"/>
    <dgm:cxn modelId="{2213135A-6336-4BDD-BC9E-CBE6B48A4CA6}" type="presParOf" srcId="{88F9212D-AF78-4822-A3CB-5FB7760B2E82}" destId="{C92EB1E1-31AF-4CB3-ADE6-DC30FB4F054F}" srcOrd="0" destOrd="0" presId="urn:microsoft.com/office/officeart/2005/8/layout/hierarchy1"/>
    <dgm:cxn modelId="{9A3F9546-B9FE-4534-875B-ECFA9954A011}" type="presParOf" srcId="{C92EB1E1-31AF-4CB3-ADE6-DC30FB4F054F}" destId="{2F7C3779-E245-4D55-9078-E174A11F9835}" srcOrd="0" destOrd="0" presId="urn:microsoft.com/office/officeart/2005/8/layout/hierarchy1"/>
    <dgm:cxn modelId="{8391A4B9-F04C-4B87-ACB9-500006D96149}" type="presParOf" srcId="{C92EB1E1-31AF-4CB3-ADE6-DC30FB4F054F}" destId="{E1031414-11CA-404C-8EB1-8FBDF6C8E4FF}" srcOrd="1" destOrd="0" presId="urn:microsoft.com/office/officeart/2005/8/layout/hierarchy1"/>
    <dgm:cxn modelId="{481CC399-1EAF-4EEE-93A8-59ACDB416757}" type="presParOf" srcId="{88F9212D-AF78-4822-A3CB-5FB7760B2E82}" destId="{6D6309B2-4411-4210-8186-418DC7BC110F}" srcOrd="1" destOrd="0" presId="urn:microsoft.com/office/officeart/2005/8/layout/hierarchy1"/>
    <dgm:cxn modelId="{A612801E-4ED8-4C54-AD70-05A3565DC7EC}" type="presParOf" srcId="{04729677-1FA9-4F03-9EBE-7711ABEF3654}" destId="{D1951BD2-44D0-400A-9DE1-6865261D872C}" srcOrd="1" destOrd="0" presId="urn:microsoft.com/office/officeart/2005/8/layout/hierarchy1"/>
    <dgm:cxn modelId="{D5B0A96C-8521-4E36-9042-4CB19A9482D4}" type="presParOf" srcId="{D1951BD2-44D0-400A-9DE1-6865261D872C}" destId="{C30EB87C-32DE-4E22-B238-12E2A3A5DE0C}" srcOrd="0" destOrd="0" presId="urn:microsoft.com/office/officeart/2005/8/layout/hierarchy1"/>
    <dgm:cxn modelId="{DC4CAE24-7F08-4E3F-A9B8-ADA076DE703A}" type="presParOf" srcId="{C30EB87C-32DE-4E22-B238-12E2A3A5DE0C}" destId="{EF9650B0-0C5A-4486-968E-4C9465085095}" srcOrd="0" destOrd="0" presId="urn:microsoft.com/office/officeart/2005/8/layout/hierarchy1"/>
    <dgm:cxn modelId="{6C72DF16-35DF-4730-8AD8-527D79629F32}" type="presParOf" srcId="{C30EB87C-32DE-4E22-B238-12E2A3A5DE0C}" destId="{C6FAA625-E85F-4966-8A39-DD3F34B934FC}" srcOrd="1" destOrd="0" presId="urn:microsoft.com/office/officeart/2005/8/layout/hierarchy1"/>
    <dgm:cxn modelId="{3E81713B-74BA-4C9C-8857-9A1E4C51C6CC}" type="presParOf" srcId="{D1951BD2-44D0-400A-9DE1-6865261D872C}" destId="{8347B3C2-C53F-4547-8A9E-7EFB1D456420}" srcOrd="1" destOrd="0" presId="urn:microsoft.com/office/officeart/2005/8/layout/hierarchy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DB5B2EA5-ED2C-4370-93C8-EA5564908CB6}" type="doc">
      <dgm:prSet loTypeId="urn:microsoft.com/office/officeart/2005/8/layout/vList3" loCatId="list" qsTypeId="urn:microsoft.com/office/officeart/2005/8/quickstyle/simple1" qsCatId="simple" csTypeId="urn:microsoft.com/office/officeart/2005/8/colors/accent1_2" csCatId="accent1"/>
      <dgm:spPr/>
      <dgm:t>
        <a:bodyPr/>
        <a:lstStyle/>
        <a:p>
          <a:endParaRPr lang="en-US"/>
        </a:p>
      </dgm:t>
    </dgm:pt>
    <dgm:pt modelId="{67C93573-148F-4704-AD1F-EC47C7FD0112}">
      <dgm:prSet/>
      <dgm:spPr/>
      <dgm:t>
        <a:bodyPr/>
        <a:lstStyle/>
        <a:p>
          <a:r>
            <a:rPr lang="en-US"/>
            <a:t>ISO Guide 73: “form of communication intended to inform particular internal or external stakeholders by providing information regarding the current state of risk and its management.”</a:t>
          </a:r>
        </a:p>
      </dgm:t>
    </dgm:pt>
    <dgm:pt modelId="{E81B3BC5-4D15-4A7F-996D-52CE5346FFC1}" type="parTrans" cxnId="{1EC3421B-FCF0-4A4E-BC8B-1676B38E7C6A}">
      <dgm:prSet/>
      <dgm:spPr/>
      <dgm:t>
        <a:bodyPr/>
        <a:lstStyle/>
        <a:p>
          <a:endParaRPr lang="en-US"/>
        </a:p>
      </dgm:t>
    </dgm:pt>
    <dgm:pt modelId="{08F58BC3-6D81-450A-9F30-C9A1350456BB}" type="sibTrans" cxnId="{1EC3421B-FCF0-4A4E-BC8B-1676B38E7C6A}">
      <dgm:prSet/>
      <dgm:spPr/>
      <dgm:t>
        <a:bodyPr/>
        <a:lstStyle/>
        <a:p>
          <a:endParaRPr lang="en-US"/>
        </a:p>
      </dgm:t>
    </dgm:pt>
    <dgm:pt modelId="{1F8C8606-DD97-40C7-9ECA-705507A122E3}">
      <dgm:prSet/>
      <dgm:spPr/>
      <dgm:t>
        <a:bodyPr/>
        <a:lstStyle/>
        <a:p>
          <a:r>
            <a:rPr lang="en-US"/>
            <a:t>Key factors to consider: </a:t>
          </a:r>
        </a:p>
      </dgm:t>
    </dgm:pt>
    <dgm:pt modelId="{D1D3A9F3-A56A-4375-983C-FDC2926E8C69}" type="parTrans" cxnId="{F438F14D-CCE1-472F-9535-856B246E6619}">
      <dgm:prSet/>
      <dgm:spPr/>
      <dgm:t>
        <a:bodyPr/>
        <a:lstStyle/>
        <a:p>
          <a:endParaRPr lang="en-US"/>
        </a:p>
      </dgm:t>
    </dgm:pt>
    <dgm:pt modelId="{0A76EE9C-D1F4-446A-A4C5-A3F9BAD02843}" type="sibTrans" cxnId="{F438F14D-CCE1-472F-9535-856B246E6619}">
      <dgm:prSet/>
      <dgm:spPr/>
      <dgm:t>
        <a:bodyPr/>
        <a:lstStyle/>
        <a:p>
          <a:endParaRPr lang="en-US"/>
        </a:p>
      </dgm:t>
    </dgm:pt>
    <dgm:pt modelId="{ACA18455-5123-4A9A-BEC0-192740B38878}">
      <dgm:prSet/>
      <dgm:spPr/>
      <dgm:t>
        <a:bodyPr/>
        <a:lstStyle/>
        <a:p>
          <a:r>
            <a:rPr lang="en-US"/>
            <a:t>Define the audience </a:t>
          </a:r>
        </a:p>
      </dgm:t>
    </dgm:pt>
    <dgm:pt modelId="{D22A1EFE-2CBD-4E0B-A552-24272031E63C}" type="parTrans" cxnId="{CD09EC34-A30E-41B2-96EC-228B0F1A1F5B}">
      <dgm:prSet/>
      <dgm:spPr/>
      <dgm:t>
        <a:bodyPr/>
        <a:lstStyle/>
        <a:p>
          <a:endParaRPr lang="en-US"/>
        </a:p>
      </dgm:t>
    </dgm:pt>
    <dgm:pt modelId="{44000687-A26B-4CC4-BC9F-4C73C59E0F7A}" type="sibTrans" cxnId="{CD09EC34-A30E-41B2-96EC-228B0F1A1F5B}">
      <dgm:prSet/>
      <dgm:spPr/>
      <dgm:t>
        <a:bodyPr/>
        <a:lstStyle/>
        <a:p>
          <a:endParaRPr lang="en-US"/>
        </a:p>
      </dgm:t>
    </dgm:pt>
    <dgm:pt modelId="{D7480DD0-9FCF-4E74-8CBC-7719B6692668}">
      <dgm:prSet/>
      <dgm:spPr/>
      <dgm:t>
        <a:bodyPr/>
        <a:lstStyle/>
        <a:p>
          <a:r>
            <a:rPr lang="en-US"/>
            <a:t>Define their needs</a:t>
          </a:r>
        </a:p>
      </dgm:t>
    </dgm:pt>
    <dgm:pt modelId="{427ACC4A-4404-4A58-AFC4-08D6B2E6848E}" type="parTrans" cxnId="{C3CF1F6A-5890-4BF9-A41B-B0A651498F97}">
      <dgm:prSet/>
      <dgm:spPr/>
      <dgm:t>
        <a:bodyPr/>
        <a:lstStyle/>
        <a:p>
          <a:endParaRPr lang="en-US"/>
        </a:p>
      </dgm:t>
    </dgm:pt>
    <dgm:pt modelId="{61FD0FC8-EADA-4D3D-B379-BD2E1DC9A8DA}" type="sibTrans" cxnId="{C3CF1F6A-5890-4BF9-A41B-B0A651498F97}">
      <dgm:prSet/>
      <dgm:spPr/>
      <dgm:t>
        <a:bodyPr/>
        <a:lstStyle/>
        <a:p>
          <a:endParaRPr lang="en-US"/>
        </a:p>
      </dgm:t>
    </dgm:pt>
    <dgm:pt modelId="{1ADD2436-1D04-4B0B-8CBD-D5343BC1625D}" type="pres">
      <dgm:prSet presAssocID="{DB5B2EA5-ED2C-4370-93C8-EA5564908CB6}" presName="linearFlow" presStyleCnt="0">
        <dgm:presLayoutVars>
          <dgm:dir/>
          <dgm:resizeHandles val="exact"/>
        </dgm:presLayoutVars>
      </dgm:prSet>
      <dgm:spPr/>
    </dgm:pt>
    <dgm:pt modelId="{33820C35-A85B-4AC3-9D4A-6F0C1CD5C722}" type="pres">
      <dgm:prSet presAssocID="{67C93573-148F-4704-AD1F-EC47C7FD0112}" presName="composite" presStyleCnt="0"/>
      <dgm:spPr/>
    </dgm:pt>
    <dgm:pt modelId="{E8C7FFDB-1BBC-4DE9-89F7-E1B0CE161ED9}" type="pres">
      <dgm:prSet presAssocID="{67C93573-148F-4704-AD1F-EC47C7FD0112}" presName="imgShp" presStyleLbl="fgImgPlace1" presStyleIdx="0" presStyleCnt="2"/>
      <dgm:spPr/>
    </dgm:pt>
    <dgm:pt modelId="{85C42B07-0E2A-498A-BF6D-89DAE043B42C}" type="pres">
      <dgm:prSet presAssocID="{67C93573-148F-4704-AD1F-EC47C7FD0112}" presName="txShp" presStyleLbl="node1" presStyleIdx="0" presStyleCnt="2">
        <dgm:presLayoutVars>
          <dgm:bulletEnabled val="1"/>
        </dgm:presLayoutVars>
      </dgm:prSet>
      <dgm:spPr/>
    </dgm:pt>
    <dgm:pt modelId="{0B13730F-3F3F-4088-81E8-E4E6E30DDC0A}" type="pres">
      <dgm:prSet presAssocID="{08F58BC3-6D81-450A-9F30-C9A1350456BB}" presName="spacing" presStyleCnt="0"/>
      <dgm:spPr/>
    </dgm:pt>
    <dgm:pt modelId="{E7318F53-A637-4159-A055-00257DCF5796}" type="pres">
      <dgm:prSet presAssocID="{1F8C8606-DD97-40C7-9ECA-705507A122E3}" presName="composite" presStyleCnt="0"/>
      <dgm:spPr/>
    </dgm:pt>
    <dgm:pt modelId="{8CFBD8E5-5D70-459D-BE13-D1E7DA37DD18}" type="pres">
      <dgm:prSet presAssocID="{1F8C8606-DD97-40C7-9ECA-705507A122E3}" presName="imgShp" presStyleLbl="fgImgPlace1" presStyleIdx="1" presStyleCnt="2"/>
      <dgm:spPr/>
    </dgm:pt>
    <dgm:pt modelId="{B3056D0C-F0BC-4B76-AB23-854E94463830}" type="pres">
      <dgm:prSet presAssocID="{1F8C8606-DD97-40C7-9ECA-705507A122E3}" presName="txShp" presStyleLbl="node1" presStyleIdx="1" presStyleCnt="2">
        <dgm:presLayoutVars>
          <dgm:bulletEnabled val="1"/>
        </dgm:presLayoutVars>
      </dgm:prSet>
      <dgm:spPr/>
    </dgm:pt>
  </dgm:ptLst>
  <dgm:cxnLst>
    <dgm:cxn modelId="{1EC3421B-FCF0-4A4E-BC8B-1676B38E7C6A}" srcId="{DB5B2EA5-ED2C-4370-93C8-EA5564908CB6}" destId="{67C93573-148F-4704-AD1F-EC47C7FD0112}" srcOrd="0" destOrd="0" parTransId="{E81B3BC5-4D15-4A7F-996D-52CE5346FFC1}" sibTransId="{08F58BC3-6D81-450A-9F30-C9A1350456BB}"/>
    <dgm:cxn modelId="{CD09EC34-A30E-41B2-96EC-228B0F1A1F5B}" srcId="{1F8C8606-DD97-40C7-9ECA-705507A122E3}" destId="{ACA18455-5123-4A9A-BEC0-192740B38878}" srcOrd="0" destOrd="0" parTransId="{D22A1EFE-2CBD-4E0B-A552-24272031E63C}" sibTransId="{44000687-A26B-4CC4-BC9F-4C73C59E0F7A}"/>
    <dgm:cxn modelId="{C3CF1F6A-5890-4BF9-A41B-B0A651498F97}" srcId="{1F8C8606-DD97-40C7-9ECA-705507A122E3}" destId="{D7480DD0-9FCF-4E74-8CBC-7719B6692668}" srcOrd="1" destOrd="0" parTransId="{427ACC4A-4404-4A58-AFC4-08D6B2E6848E}" sibTransId="{61FD0FC8-EADA-4D3D-B379-BD2E1DC9A8DA}"/>
    <dgm:cxn modelId="{F438F14D-CCE1-472F-9535-856B246E6619}" srcId="{DB5B2EA5-ED2C-4370-93C8-EA5564908CB6}" destId="{1F8C8606-DD97-40C7-9ECA-705507A122E3}" srcOrd="1" destOrd="0" parTransId="{D1D3A9F3-A56A-4375-983C-FDC2926E8C69}" sibTransId="{0A76EE9C-D1F4-446A-A4C5-A3F9BAD02843}"/>
    <dgm:cxn modelId="{5A114385-7241-4E62-B908-A385DF003D54}" type="presOf" srcId="{67C93573-148F-4704-AD1F-EC47C7FD0112}" destId="{85C42B07-0E2A-498A-BF6D-89DAE043B42C}" srcOrd="0" destOrd="0" presId="urn:microsoft.com/office/officeart/2005/8/layout/vList3"/>
    <dgm:cxn modelId="{3149A1A8-E5D4-402C-A5ED-8D07E1AA4A46}" type="presOf" srcId="{DB5B2EA5-ED2C-4370-93C8-EA5564908CB6}" destId="{1ADD2436-1D04-4B0B-8CBD-D5343BC1625D}" srcOrd="0" destOrd="0" presId="urn:microsoft.com/office/officeart/2005/8/layout/vList3"/>
    <dgm:cxn modelId="{AFD5BAC4-C5CE-491F-A41D-EA426B25F347}" type="presOf" srcId="{1F8C8606-DD97-40C7-9ECA-705507A122E3}" destId="{B3056D0C-F0BC-4B76-AB23-854E94463830}" srcOrd="0" destOrd="0" presId="urn:microsoft.com/office/officeart/2005/8/layout/vList3"/>
    <dgm:cxn modelId="{6A42A0D0-680F-4277-9DFE-3421913D0749}" type="presOf" srcId="{ACA18455-5123-4A9A-BEC0-192740B38878}" destId="{B3056D0C-F0BC-4B76-AB23-854E94463830}" srcOrd="0" destOrd="1" presId="urn:microsoft.com/office/officeart/2005/8/layout/vList3"/>
    <dgm:cxn modelId="{84BC76E0-6BFF-4417-9FCC-F4C8B6C75AF6}" type="presOf" srcId="{D7480DD0-9FCF-4E74-8CBC-7719B6692668}" destId="{B3056D0C-F0BC-4B76-AB23-854E94463830}" srcOrd="0" destOrd="2" presId="urn:microsoft.com/office/officeart/2005/8/layout/vList3"/>
    <dgm:cxn modelId="{D022D1E0-87A0-4038-B4D8-7F7E89CBD632}" type="presParOf" srcId="{1ADD2436-1D04-4B0B-8CBD-D5343BC1625D}" destId="{33820C35-A85B-4AC3-9D4A-6F0C1CD5C722}" srcOrd="0" destOrd="0" presId="urn:microsoft.com/office/officeart/2005/8/layout/vList3"/>
    <dgm:cxn modelId="{714FA9F7-AAA3-42CC-AB95-EE0D1081EA90}" type="presParOf" srcId="{33820C35-A85B-4AC3-9D4A-6F0C1CD5C722}" destId="{E8C7FFDB-1BBC-4DE9-89F7-E1B0CE161ED9}" srcOrd="0" destOrd="0" presId="urn:microsoft.com/office/officeart/2005/8/layout/vList3"/>
    <dgm:cxn modelId="{999B7E67-D785-4AEE-81CA-9D660A48F32D}" type="presParOf" srcId="{33820C35-A85B-4AC3-9D4A-6F0C1CD5C722}" destId="{85C42B07-0E2A-498A-BF6D-89DAE043B42C}" srcOrd="1" destOrd="0" presId="urn:microsoft.com/office/officeart/2005/8/layout/vList3"/>
    <dgm:cxn modelId="{62EC02CC-E275-4B7F-83F2-D7566C6C9FA2}" type="presParOf" srcId="{1ADD2436-1D04-4B0B-8CBD-D5343BC1625D}" destId="{0B13730F-3F3F-4088-81E8-E4E6E30DDC0A}" srcOrd="1" destOrd="0" presId="urn:microsoft.com/office/officeart/2005/8/layout/vList3"/>
    <dgm:cxn modelId="{30B43C87-1EAE-49BA-B6AD-A82AB2DB5F82}" type="presParOf" srcId="{1ADD2436-1D04-4B0B-8CBD-D5343BC1625D}" destId="{E7318F53-A637-4159-A055-00257DCF5796}" srcOrd="2" destOrd="0" presId="urn:microsoft.com/office/officeart/2005/8/layout/vList3"/>
    <dgm:cxn modelId="{A47CC101-18E2-4E70-B98F-B3F76C7DF226}" type="presParOf" srcId="{E7318F53-A637-4159-A055-00257DCF5796}" destId="{8CFBD8E5-5D70-459D-BE13-D1E7DA37DD18}" srcOrd="0" destOrd="0" presId="urn:microsoft.com/office/officeart/2005/8/layout/vList3"/>
    <dgm:cxn modelId="{A03D2093-5471-4FF5-AB7D-9A4678084F65}" type="presParOf" srcId="{E7318F53-A637-4159-A055-00257DCF5796}" destId="{B3056D0C-F0BC-4B76-AB23-854E94463830}" srcOrd="1" destOrd="0" presId="urn:microsoft.com/office/officeart/2005/8/layout/vList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2DA6ECC2-48B6-4538-90A1-8A361B6C0A94}" type="doc">
      <dgm:prSet loTypeId="urn:microsoft.com/office/officeart/2018/2/layout/IconVerticalSolidList" loCatId="icon" qsTypeId="urn:microsoft.com/office/officeart/2005/8/quickstyle/simple1" qsCatId="simple" csTypeId="urn:microsoft.com/office/officeart/2018/5/colors/Iconchunking_neutralicontext_colorful1" csCatId="colorful" phldr="1"/>
      <dgm:spPr/>
      <dgm:t>
        <a:bodyPr/>
        <a:lstStyle/>
        <a:p>
          <a:endParaRPr lang="en-US"/>
        </a:p>
      </dgm:t>
    </dgm:pt>
    <dgm:pt modelId="{6C7D1748-0D6F-4F4C-AE93-3EDA42AD0836}">
      <dgm:prSet/>
      <dgm:spPr/>
      <dgm:t>
        <a:bodyPr/>
        <a:lstStyle/>
        <a:p>
          <a:r>
            <a:rPr lang="en-US" dirty="0"/>
            <a:t>Purpose is to provide the necessary risk-based information to decision-makers to properly manage risk</a:t>
          </a:r>
        </a:p>
      </dgm:t>
    </dgm:pt>
    <dgm:pt modelId="{5D799FFF-BBA0-418B-8098-BD5D2E3E62EC}" type="parTrans" cxnId="{CEBCBEDF-B2FD-4F2E-9AD1-E34470B8B277}">
      <dgm:prSet/>
      <dgm:spPr/>
      <dgm:t>
        <a:bodyPr/>
        <a:lstStyle/>
        <a:p>
          <a:endParaRPr lang="en-US"/>
        </a:p>
      </dgm:t>
    </dgm:pt>
    <dgm:pt modelId="{4123635F-79B0-4FFD-B782-227FA9F9880D}" type="sibTrans" cxnId="{CEBCBEDF-B2FD-4F2E-9AD1-E34470B8B277}">
      <dgm:prSet/>
      <dgm:spPr/>
      <dgm:t>
        <a:bodyPr/>
        <a:lstStyle/>
        <a:p>
          <a:endParaRPr lang="en-US"/>
        </a:p>
      </dgm:t>
    </dgm:pt>
    <dgm:pt modelId="{39433C35-0F99-449B-B35F-46638914DAF3}">
      <dgm:prSet/>
      <dgm:spPr/>
      <dgm:t>
        <a:bodyPr/>
        <a:lstStyle/>
        <a:p>
          <a:r>
            <a:rPr lang="en-US" dirty="0"/>
            <a:t>Risk-related information provide a record and justification for decisions made and preserve the results of risk management efforts  </a:t>
          </a:r>
        </a:p>
      </dgm:t>
    </dgm:pt>
    <dgm:pt modelId="{C42BB61F-A662-4392-9DD6-CC8524F4ED80}" type="parTrans" cxnId="{35AF08BC-C787-4EEB-BADC-C3B57E73DA39}">
      <dgm:prSet/>
      <dgm:spPr/>
      <dgm:t>
        <a:bodyPr/>
        <a:lstStyle/>
        <a:p>
          <a:endParaRPr lang="en-US"/>
        </a:p>
      </dgm:t>
    </dgm:pt>
    <dgm:pt modelId="{19F43A3E-5420-44D3-B759-730C5ED999B4}" type="sibTrans" cxnId="{35AF08BC-C787-4EEB-BADC-C3B57E73DA39}">
      <dgm:prSet/>
      <dgm:spPr/>
      <dgm:t>
        <a:bodyPr/>
        <a:lstStyle/>
        <a:p>
          <a:endParaRPr lang="en-US"/>
        </a:p>
      </dgm:t>
    </dgm:pt>
    <dgm:pt modelId="{5A1BB5DD-60CB-4498-966B-A03D3FAB437A}">
      <dgm:prSet/>
      <dgm:spPr/>
      <dgm:t>
        <a:bodyPr/>
        <a:lstStyle/>
        <a:p>
          <a:r>
            <a:rPr lang="en-US" dirty="0"/>
            <a:t>The risk management process is a continual improvement cycle that is designed to help an organization create and protect value</a:t>
          </a:r>
        </a:p>
      </dgm:t>
    </dgm:pt>
    <dgm:pt modelId="{F0918BCB-FCD2-4B76-B248-B01DE8B99045}" type="parTrans" cxnId="{F9F7117A-E806-4BEB-BDC2-682749521A96}">
      <dgm:prSet/>
      <dgm:spPr/>
      <dgm:t>
        <a:bodyPr/>
        <a:lstStyle/>
        <a:p>
          <a:endParaRPr lang="en-US"/>
        </a:p>
      </dgm:t>
    </dgm:pt>
    <dgm:pt modelId="{8289B4C7-2DBD-4E64-BD3C-CAAC6B7E699F}" type="sibTrans" cxnId="{F9F7117A-E806-4BEB-BDC2-682749521A96}">
      <dgm:prSet/>
      <dgm:spPr/>
      <dgm:t>
        <a:bodyPr/>
        <a:lstStyle/>
        <a:p>
          <a:endParaRPr lang="en-US"/>
        </a:p>
      </dgm:t>
    </dgm:pt>
    <dgm:pt modelId="{2C96533C-920F-4D73-B8C7-65F85F79225C}" type="pres">
      <dgm:prSet presAssocID="{2DA6ECC2-48B6-4538-90A1-8A361B6C0A94}" presName="root" presStyleCnt="0">
        <dgm:presLayoutVars>
          <dgm:dir/>
          <dgm:resizeHandles val="exact"/>
        </dgm:presLayoutVars>
      </dgm:prSet>
      <dgm:spPr/>
    </dgm:pt>
    <dgm:pt modelId="{86631C58-B0B7-4398-A74B-A8BF677308BA}" type="pres">
      <dgm:prSet presAssocID="{6C7D1748-0D6F-4F4C-AE93-3EDA42AD0836}" presName="compNode" presStyleCnt="0"/>
      <dgm:spPr/>
    </dgm:pt>
    <dgm:pt modelId="{8B7FE3F8-EE85-4AB5-867C-845604D44A7D}" type="pres">
      <dgm:prSet presAssocID="{6C7D1748-0D6F-4F4C-AE93-3EDA42AD0836}" presName="bgRect" presStyleLbl="bgShp" presStyleIdx="0" presStyleCnt="3"/>
      <dgm:spPr/>
    </dgm:pt>
    <dgm:pt modelId="{D57CA18B-9218-49EA-B6C9-68465EF51CD1}" type="pres">
      <dgm:prSet presAssocID="{6C7D1748-0D6F-4F4C-AE93-3EDA42AD0836}" presName="iconRect" presStyleLbl="node1" presStyleIdx="0" presStyleCnt="3"/>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Scales of Justice"/>
        </a:ext>
      </dgm:extLst>
    </dgm:pt>
    <dgm:pt modelId="{592FD412-A8FD-4C8F-A650-D57836EC2B56}" type="pres">
      <dgm:prSet presAssocID="{6C7D1748-0D6F-4F4C-AE93-3EDA42AD0836}" presName="spaceRect" presStyleCnt="0"/>
      <dgm:spPr/>
    </dgm:pt>
    <dgm:pt modelId="{5E852D6A-88A9-4354-A1B7-065A8F03E05D}" type="pres">
      <dgm:prSet presAssocID="{6C7D1748-0D6F-4F4C-AE93-3EDA42AD0836}" presName="parTx" presStyleLbl="revTx" presStyleIdx="0" presStyleCnt="3">
        <dgm:presLayoutVars>
          <dgm:chMax val="0"/>
          <dgm:chPref val="0"/>
        </dgm:presLayoutVars>
      </dgm:prSet>
      <dgm:spPr/>
    </dgm:pt>
    <dgm:pt modelId="{5C8B7A67-73B7-4F6D-AAF0-1862946CAD87}" type="pres">
      <dgm:prSet presAssocID="{4123635F-79B0-4FFD-B782-227FA9F9880D}" presName="sibTrans" presStyleCnt="0"/>
      <dgm:spPr/>
    </dgm:pt>
    <dgm:pt modelId="{6727A527-2BC3-453C-A834-CED016FC8627}" type="pres">
      <dgm:prSet presAssocID="{39433C35-0F99-449B-B35F-46638914DAF3}" presName="compNode" presStyleCnt="0"/>
      <dgm:spPr/>
    </dgm:pt>
    <dgm:pt modelId="{982AAFD3-3651-4463-8B4E-583DF475840D}" type="pres">
      <dgm:prSet presAssocID="{39433C35-0F99-449B-B35F-46638914DAF3}" presName="bgRect" presStyleLbl="bgShp" presStyleIdx="1" presStyleCnt="3"/>
      <dgm:spPr/>
    </dgm:pt>
    <dgm:pt modelId="{92B973F9-860D-49B2-8F48-14EEA6C0281F}" type="pres">
      <dgm:prSet presAssocID="{39433C35-0F99-449B-B35F-46638914DAF3}" presName="iconRect" presStyleLbl="node1" presStyleIdx="1" presStyleCnt="3"/>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Warning"/>
        </a:ext>
      </dgm:extLst>
    </dgm:pt>
    <dgm:pt modelId="{EF8D4630-5904-4DB9-AACA-75A41AEFBE70}" type="pres">
      <dgm:prSet presAssocID="{39433C35-0F99-449B-B35F-46638914DAF3}" presName="spaceRect" presStyleCnt="0"/>
      <dgm:spPr/>
    </dgm:pt>
    <dgm:pt modelId="{63CAF452-0984-4442-9877-E9546630FE0F}" type="pres">
      <dgm:prSet presAssocID="{39433C35-0F99-449B-B35F-46638914DAF3}" presName="parTx" presStyleLbl="revTx" presStyleIdx="1" presStyleCnt="3">
        <dgm:presLayoutVars>
          <dgm:chMax val="0"/>
          <dgm:chPref val="0"/>
        </dgm:presLayoutVars>
      </dgm:prSet>
      <dgm:spPr/>
    </dgm:pt>
    <dgm:pt modelId="{8259E9DE-4511-4E4D-A44D-2E554778BDDC}" type="pres">
      <dgm:prSet presAssocID="{19F43A3E-5420-44D3-B759-730C5ED999B4}" presName="sibTrans" presStyleCnt="0"/>
      <dgm:spPr/>
    </dgm:pt>
    <dgm:pt modelId="{DB9F6E8B-E84B-46B4-AA5B-B535695FD4F7}" type="pres">
      <dgm:prSet presAssocID="{5A1BB5DD-60CB-4498-966B-A03D3FAB437A}" presName="compNode" presStyleCnt="0"/>
      <dgm:spPr/>
    </dgm:pt>
    <dgm:pt modelId="{11722806-0BE2-4D20-9FC2-6C6758746624}" type="pres">
      <dgm:prSet presAssocID="{5A1BB5DD-60CB-4498-966B-A03D3FAB437A}" presName="bgRect" presStyleLbl="bgShp" presStyleIdx="2" presStyleCnt="3"/>
      <dgm:spPr/>
    </dgm:pt>
    <dgm:pt modelId="{EDEDDD52-8D68-4367-9049-8606B2A6A815}" type="pres">
      <dgm:prSet presAssocID="{5A1BB5DD-60CB-4498-966B-A03D3FAB437A}" presName="iconRect" presStyleLbl="node1" presStyleIdx="2" presStyleCnt="3"/>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Hierarchy"/>
        </a:ext>
      </dgm:extLst>
    </dgm:pt>
    <dgm:pt modelId="{244CB76D-F7CE-45C0-ABD3-ED914BB24E8C}" type="pres">
      <dgm:prSet presAssocID="{5A1BB5DD-60CB-4498-966B-A03D3FAB437A}" presName="spaceRect" presStyleCnt="0"/>
      <dgm:spPr/>
    </dgm:pt>
    <dgm:pt modelId="{640574B5-7F24-487D-81BE-5ED5AE4E8934}" type="pres">
      <dgm:prSet presAssocID="{5A1BB5DD-60CB-4498-966B-A03D3FAB437A}" presName="parTx" presStyleLbl="revTx" presStyleIdx="2" presStyleCnt="3">
        <dgm:presLayoutVars>
          <dgm:chMax val="0"/>
          <dgm:chPref val="0"/>
        </dgm:presLayoutVars>
      </dgm:prSet>
      <dgm:spPr/>
    </dgm:pt>
  </dgm:ptLst>
  <dgm:cxnLst>
    <dgm:cxn modelId="{091A2A1A-FF5B-4040-BD60-6B2B629A9635}" type="presOf" srcId="{6C7D1748-0D6F-4F4C-AE93-3EDA42AD0836}" destId="{5E852D6A-88A9-4354-A1B7-065A8F03E05D}" srcOrd="0" destOrd="0" presId="urn:microsoft.com/office/officeart/2018/2/layout/IconVerticalSolidList"/>
    <dgm:cxn modelId="{27FC563D-73AA-40B6-A81E-AA58287B1C10}" type="presOf" srcId="{5A1BB5DD-60CB-4498-966B-A03D3FAB437A}" destId="{640574B5-7F24-487D-81BE-5ED5AE4E8934}" srcOrd="0" destOrd="0" presId="urn:microsoft.com/office/officeart/2018/2/layout/IconVerticalSolidList"/>
    <dgm:cxn modelId="{F9F7117A-E806-4BEB-BDC2-682749521A96}" srcId="{2DA6ECC2-48B6-4538-90A1-8A361B6C0A94}" destId="{5A1BB5DD-60CB-4498-966B-A03D3FAB437A}" srcOrd="2" destOrd="0" parTransId="{F0918BCB-FCD2-4B76-B248-B01DE8B99045}" sibTransId="{8289B4C7-2DBD-4E64-BD3C-CAAC6B7E699F}"/>
    <dgm:cxn modelId="{7BE124B0-8C0D-4BBD-AF0C-723FC758F07C}" type="presOf" srcId="{2DA6ECC2-48B6-4538-90A1-8A361B6C0A94}" destId="{2C96533C-920F-4D73-B8C7-65F85F79225C}" srcOrd="0" destOrd="0" presId="urn:microsoft.com/office/officeart/2018/2/layout/IconVerticalSolidList"/>
    <dgm:cxn modelId="{6B4747B3-18FE-4E97-9FCA-D835B0BAEA63}" type="presOf" srcId="{39433C35-0F99-449B-B35F-46638914DAF3}" destId="{63CAF452-0984-4442-9877-E9546630FE0F}" srcOrd="0" destOrd="0" presId="urn:microsoft.com/office/officeart/2018/2/layout/IconVerticalSolidList"/>
    <dgm:cxn modelId="{35AF08BC-C787-4EEB-BADC-C3B57E73DA39}" srcId="{2DA6ECC2-48B6-4538-90A1-8A361B6C0A94}" destId="{39433C35-0F99-449B-B35F-46638914DAF3}" srcOrd="1" destOrd="0" parTransId="{C42BB61F-A662-4392-9DD6-CC8524F4ED80}" sibTransId="{19F43A3E-5420-44D3-B759-730C5ED999B4}"/>
    <dgm:cxn modelId="{CEBCBEDF-B2FD-4F2E-9AD1-E34470B8B277}" srcId="{2DA6ECC2-48B6-4538-90A1-8A361B6C0A94}" destId="{6C7D1748-0D6F-4F4C-AE93-3EDA42AD0836}" srcOrd="0" destOrd="0" parTransId="{5D799FFF-BBA0-418B-8098-BD5D2E3E62EC}" sibTransId="{4123635F-79B0-4FFD-B782-227FA9F9880D}"/>
    <dgm:cxn modelId="{27DFBDE4-9685-401E-B1A5-88171F9CFAF7}" type="presParOf" srcId="{2C96533C-920F-4D73-B8C7-65F85F79225C}" destId="{86631C58-B0B7-4398-A74B-A8BF677308BA}" srcOrd="0" destOrd="0" presId="urn:microsoft.com/office/officeart/2018/2/layout/IconVerticalSolidList"/>
    <dgm:cxn modelId="{4CB6B94F-64D2-417F-B884-BE7E05273657}" type="presParOf" srcId="{86631C58-B0B7-4398-A74B-A8BF677308BA}" destId="{8B7FE3F8-EE85-4AB5-867C-845604D44A7D}" srcOrd="0" destOrd="0" presId="urn:microsoft.com/office/officeart/2018/2/layout/IconVerticalSolidList"/>
    <dgm:cxn modelId="{F5F394E6-A0B6-4587-A845-A639FC74AF97}" type="presParOf" srcId="{86631C58-B0B7-4398-A74B-A8BF677308BA}" destId="{D57CA18B-9218-49EA-B6C9-68465EF51CD1}" srcOrd="1" destOrd="0" presId="urn:microsoft.com/office/officeart/2018/2/layout/IconVerticalSolidList"/>
    <dgm:cxn modelId="{2EB77315-2323-4DB3-85D6-025CB85B40A1}" type="presParOf" srcId="{86631C58-B0B7-4398-A74B-A8BF677308BA}" destId="{592FD412-A8FD-4C8F-A650-D57836EC2B56}" srcOrd="2" destOrd="0" presId="urn:microsoft.com/office/officeart/2018/2/layout/IconVerticalSolidList"/>
    <dgm:cxn modelId="{4FE6A42F-8E93-4EB8-9AAE-1F14E617386F}" type="presParOf" srcId="{86631C58-B0B7-4398-A74B-A8BF677308BA}" destId="{5E852D6A-88A9-4354-A1B7-065A8F03E05D}" srcOrd="3" destOrd="0" presId="urn:microsoft.com/office/officeart/2018/2/layout/IconVerticalSolidList"/>
    <dgm:cxn modelId="{D136BEC6-1E56-4FA5-9714-B4F70A1E6781}" type="presParOf" srcId="{2C96533C-920F-4D73-B8C7-65F85F79225C}" destId="{5C8B7A67-73B7-4F6D-AAF0-1862946CAD87}" srcOrd="1" destOrd="0" presId="urn:microsoft.com/office/officeart/2018/2/layout/IconVerticalSolidList"/>
    <dgm:cxn modelId="{CF2A2C89-AC0D-492B-BF6A-BEDE71A052E0}" type="presParOf" srcId="{2C96533C-920F-4D73-B8C7-65F85F79225C}" destId="{6727A527-2BC3-453C-A834-CED016FC8627}" srcOrd="2" destOrd="0" presId="urn:microsoft.com/office/officeart/2018/2/layout/IconVerticalSolidList"/>
    <dgm:cxn modelId="{BBE6DEFF-13B2-4E8E-9E6D-844C4B32BDF2}" type="presParOf" srcId="{6727A527-2BC3-453C-A834-CED016FC8627}" destId="{982AAFD3-3651-4463-8B4E-583DF475840D}" srcOrd="0" destOrd="0" presId="urn:microsoft.com/office/officeart/2018/2/layout/IconVerticalSolidList"/>
    <dgm:cxn modelId="{3E74B66A-1C28-4CDB-8E3D-60B40AFB0DAB}" type="presParOf" srcId="{6727A527-2BC3-453C-A834-CED016FC8627}" destId="{92B973F9-860D-49B2-8F48-14EEA6C0281F}" srcOrd="1" destOrd="0" presId="urn:microsoft.com/office/officeart/2018/2/layout/IconVerticalSolidList"/>
    <dgm:cxn modelId="{1991F256-6477-4EC2-9853-6211B0F2FEA7}" type="presParOf" srcId="{6727A527-2BC3-453C-A834-CED016FC8627}" destId="{EF8D4630-5904-4DB9-AACA-75A41AEFBE70}" srcOrd="2" destOrd="0" presId="urn:microsoft.com/office/officeart/2018/2/layout/IconVerticalSolidList"/>
    <dgm:cxn modelId="{9A6D5873-6ED8-48B5-AD02-41F5E4EF98B5}" type="presParOf" srcId="{6727A527-2BC3-453C-A834-CED016FC8627}" destId="{63CAF452-0984-4442-9877-E9546630FE0F}" srcOrd="3" destOrd="0" presId="urn:microsoft.com/office/officeart/2018/2/layout/IconVerticalSolidList"/>
    <dgm:cxn modelId="{FCDDC625-4185-4090-BF36-DA6EF6C71DC1}" type="presParOf" srcId="{2C96533C-920F-4D73-B8C7-65F85F79225C}" destId="{8259E9DE-4511-4E4D-A44D-2E554778BDDC}" srcOrd="3" destOrd="0" presId="urn:microsoft.com/office/officeart/2018/2/layout/IconVerticalSolidList"/>
    <dgm:cxn modelId="{696EB02C-FF0D-45BA-A9E9-2CBC48A31386}" type="presParOf" srcId="{2C96533C-920F-4D73-B8C7-65F85F79225C}" destId="{DB9F6E8B-E84B-46B4-AA5B-B535695FD4F7}" srcOrd="4" destOrd="0" presId="urn:microsoft.com/office/officeart/2018/2/layout/IconVerticalSolidList"/>
    <dgm:cxn modelId="{ED34AE86-CF63-48E4-849D-7C193AD7372F}" type="presParOf" srcId="{DB9F6E8B-E84B-46B4-AA5B-B535695FD4F7}" destId="{11722806-0BE2-4D20-9FC2-6C6758746624}" srcOrd="0" destOrd="0" presId="urn:microsoft.com/office/officeart/2018/2/layout/IconVerticalSolidList"/>
    <dgm:cxn modelId="{4DDA87B6-972F-430D-9AE5-A1D4913804D5}" type="presParOf" srcId="{DB9F6E8B-E84B-46B4-AA5B-B535695FD4F7}" destId="{EDEDDD52-8D68-4367-9049-8606B2A6A815}" srcOrd="1" destOrd="0" presId="urn:microsoft.com/office/officeart/2018/2/layout/IconVerticalSolidList"/>
    <dgm:cxn modelId="{B498F3AC-679D-4EC5-9AB4-AD7923A48BB4}" type="presParOf" srcId="{DB9F6E8B-E84B-46B4-AA5B-B535695FD4F7}" destId="{244CB76D-F7CE-45C0-ABD3-ED914BB24E8C}" srcOrd="2" destOrd="0" presId="urn:microsoft.com/office/officeart/2018/2/layout/IconVerticalSolidList"/>
    <dgm:cxn modelId="{E14480DF-262C-4DCD-ACD9-D04994CE02F5}" type="presParOf" srcId="{DB9F6E8B-E84B-46B4-AA5B-B535695FD4F7}" destId="{640574B5-7F24-487D-81BE-5ED5AE4E8934}" srcOrd="3" destOrd="0" presId="urn:microsoft.com/office/officeart/2018/2/layout/IconVerticalSoli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7ED07C6-E632-4E13-AA53-A4677EB47300}">
      <dsp:nvSpPr>
        <dsp:cNvPr id="0" name=""/>
        <dsp:cNvSpPr/>
      </dsp:nvSpPr>
      <dsp:spPr>
        <a:xfrm>
          <a:off x="0" y="0"/>
          <a:ext cx="10119359" cy="1490761"/>
        </a:xfrm>
        <a:prstGeom prst="roundRect">
          <a:avLst>
            <a:gd name="adj" fmla="val 10000"/>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56210" tIns="156210" rIns="156210" bIns="156210" numCol="1" spcCol="1270" anchor="ctr" anchorCtr="0">
          <a:noAutofit/>
        </a:bodyPr>
        <a:lstStyle/>
        <a:p>
          <a:pPr marL="0" lvl="0" indent="0" algn="l" defTabSz="1822450">
            <a:lnSpc>
              <a:spcPct val="90000"/>
            </a:lnSpc>
            <a:spcBef>
              <a:spcPct val="0"/>
            </a:spcBef>
            <a:spcAft>
              <a:spcPct val="35000"/>
            </a:spcAft>
            <a:buNone/>
          </a:pPr>
          <a:r>
            <a:rPr lang="en-US" sz="4100" kern="1200" dirty="0"/>
            <a:t>systems to monitor, record, and report risk</a:t>
          </a:r>
        </a:p>
      </dsp:txBody>
      <dsp:txXfrm>
        <a:off x="2172948" y="0"/>
        <a:ext cx="7946411" cy="1490761"/>
      </dsp:txXfrm>
    </dsp:sp>
    <dsp:sp modelId="{A2AE35F3-0357-4D61-9C1E-E0FB5D666642}">
      <dsp:nvSpPr>
        <dsp:cNvPr id="0" name=""/>
        <dsp:cNvSpPr/>
      </dsp:nvSpPr>
      <dsp:spPr>
        <a:xfrm>
          <a:off x="149076" y="149076"/>
          <a:ext cx="2023872" cy="1192609"/>
        </a:xfrm>
        <a:prstGeom prst="roundRect">
          <a:avLst>
            <a:gd name="adj" fmla="val 10000"/>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t="-35000" b="-35000"/>
          </a:stretch>
        </a:blipFill>
        <a:ln>
          <a:noFill/>
        </a:ln>
        <a:effectLst>
          <a:outerShdw blurRad="57150" dist="19050" dir="5400000" algn="ctr" rotWithShape="0">
            <a:srgbClr val="000000">
              <a:alpha val="63000"/>
            </a:srgbClr>
          </a:outerShdw>
        </a:effectLst>
      </dsp:spPr>
      <dsp:style>
        <a:lnRef idx="0">
          <a:scrgbClr r="0" g="0" b="0"/>
        </a:lnRef>
        <a:fillRef idx="1">
          <a:scrgbClr r="0" g="0" b="0"/>
        </a:fillRef>
        <a:effectRef idx="3">
          <a:scrgbClr r="0" g="0" b="0"/>
        </a:effectRef>
        <a:fontRef idx="minor"/>
      </dsp:style>
    </dsp:sp>
    <dsp:sp modelId="{389A17BF-44EE-4F99-B2E7-CC56F4741B77}">
      <dsp:nvSpPr>
        <dsp:cNvPr id="0" name=""/>
        <dsp:cNvSpPr/>
      </dsp:nvSpPr>
      <dsp:spPr>
        <a:xfrm>
          <a:off x="0" y="1639837"/>
          <a:ext cx="10119359" cy="1490761"/>
        </a:xfrm>
        <a:prstGeom prst="roundRect">
          <a:avLst>
            <a:gd name="adj" fmla="val 10000"/>
          </a:avLst>
        </a:prstGeom>
        <a:gradFill rotWithShape="0">
          <a:gsLst>
            <a:gs pos="0">
              <a:schemeClr val="accent2">
                <a:hueOff val="-1455363"/>
                <a:satOff val="-83928"/>
                <a:lumOff val="8628"/>
                <a:alphaOff val="0"/>
                <a:satMod val="103000"/>
                <a:lumMod val="102000"/>
                <a:tint val="94000"/>
              </a:schemeClr>
            </a:gs>
            <a:gs pos="50000">
              <a:schemeClr val="accent2">
                <a:hueOff val="-1455363"/>
                <a:satOff val="-83928"/>
                <a:lumOff val="8628"/>
                <a:alphaOff val="0"/>
                <a:satMod val="110000"/>
                <a:lumMod val="100000"/>
                <a:shade val="100000"/>
              </a:schemeClr>
            </a:gs>
            <a:gs pos="100000">
              <a:schemeClr val="accent2">
                <a:hueOff val="-1455363"/>
                <a:satOff val="-83928"/>
                <a:lumOff val="8628"/>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56210" tIns="156210" rIns="156210" bIns="156210" numCol="1" spcCol="1270" anchor="ctr" anchorCtr="0">
          <a:noAutofit/>
        </a:bodyPr>
        <a:lstStyle/>
        <a:p>
          <a:pPr marL="0" lvl="0" indent="0" algn="l" defTabSz="1822450">
            <a:lnSpc>
              <a:spcPct val="90000"/>
            </a:lnSpc>
            <a:spcBef>
              <a:spcPct val="0"/>
            </a:spcBef>
            <a:spcAft>
              <a:spcPct val="35000"/>
            </a:spcAft>
            <a:buNone/>
          </a:pPr>
          <a:r>
            <a:rPr lang="en-US" sz="4100" kern="1200" dirty="0"/>
            <a:t>continual feedback loop</a:t>
          </a:r>
        </a:p>
      </dsp:txBody>
      <dsp:txXfrm>
        <a:off x="2172948" y="1639837"/>
        <a:ext cx="7946411" cy="1490761"/>
      </dsp:txXfrm>
    </dsp:sp>
    <dsp:sp modelId="{6A1FB377-7950-494A-AA97-D2D32918156D}">
      <dsp:nvSpPr>
        <dsp:cNvPr id="0" name=""/>
        <dsp:cNvSpPr/>
      </dsp:nvSpPr>
      <dsp:spPr>
        <a:xfrm>
          <a:off x="149076" y="1788914"/>
          <a:ext cx="2023872" cy="1192609"/>
        </a:xfrm>
        <a:prstGeom prst="roundRect">
          <a:avLst>
            <a:gd name="adj" fmla="val 10000"/>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t="-35000" b="-35000"/>
          </a:stretch>
        </a:blipFill>
        <a:ln>
          <a:noFill/>
        </a:ln>
        <a:effectLst>
          <a:outerShdw blurRad="57150" dist="19050" dir="5400000" algn="ctr" rotWithShape="0">
            <a:srgbClr val="000000">
              <a:alpha val="63000"/>
            </a:srgbClr>
          </a:outerShdw>
        </a:effectLst>
      </dsp:spPr>
      <dsp:style>
        <a:lnRef idx="0">
          <a:scrgbClr r="0" g="0" b="0"/>
        </a:lnRef>
        <a:fillRef idx="1">
          <a:scrgbClr r="0" g="0" b="0"/>
        </a:fillRef>
        <a:effectRef idx="3">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73FAA2E-C5A8-4896-A40B-D9B3E18C1D48}">
      <dsp:nvSpPr>
        <dsp:cNvPr id="0" name=""/>
        <dsp:cNvSpPr/>
      </dsp:nvSpPr>
      <dsp:spPr>
        <a:xfrm rot="10800000">
          <a:off x="2222509" y="1118"/>
          <a:ext cx="7613618" cy="1219172"/>
        </a:xfrm>
        <a:prstGeom prst="homePlat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7621" tIns="72390" rIns="135128" bIns="72390" numCol="1" spcCol="1270" anchor="ctr" anchorCtr="0">
          <a:noAutofit/>
        </a:bodyPr>
        <a:lstStyle/>
        <a:p>
          <a:pPr marL="0" lvl="0" indent="0" algn="ctr" defTabSz="844550">
            <a:lnSpc>
              <a:spcPct val="90000"/>
            </a:lnSpc>
            <a:spcBef>
              <a:spcPct val="0"/>
            </a:spcBef>
            <a:spcAft>
              <a:spcPct val="35000"/>
            </a:spcAft>
            <a:buNone/>
          </a:pPr>
          <a:r>
            <a:rPr lang="en-US" sz="1900" kern="1200"/>
            <a:t>ISO 31000: the purpose of monitoring and review is to assure and improve the quality and effectiveness of process design, implementation and outcomes. </a:t>
          </a:r>
        </a:p>
      </dsp:txBody>
      <dsp:txXfrm rot="10800000">
        <a:off x="2527302" y="1118"/>
        <a:ext cx="7308825" cy="1219172"/>
      </dsp:txXfrm>
    </dsp:sp>
    <dsp:sp modelId="{8D59E2A5-9765-46CB-B361-8ADD60C0E292}">
      <dsp:nvSpPr>
        <dsp:cNvPr id="0" name=""/>
        <dsp:cNvSpPr/>
      </dsp:nvSpPr>
      <dsp:spPr>
        <a:xfrm>
          <a:off x="1612922" y="1118"/>
          <a:ext cx="1219172" cy="1219172"/>
        </a:xfrm>
        <a:prstGeom prst="ellipse">
          <a:avLst/>
        </a:prstGeom>
        <a:solidFill>
          <a:schemeClr val="accent1">
            <a:tint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29C61C5B-ED59-435E-AAAF-47B501EC7A0F}">
      <dsp:nvSpPr>
        <dsp:cNvPr id="0" name=""/>
        <dsp:cNvSpPr/>
      </dsp:nvSpPr>
      <dsp:spPr>
        <a:xfrm rot="10800000">
          <a:off x="2222509" y="1566082"/>
          <a:ext cx="7613618" cy="1219172"/>
        </a:xfrm>
        <a:prstGeom prst="homePlat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7621" tIns="72390" rIns="135128" bIns="72390" numCol="1" spcCol="1270" anchor="ctr" anchorCtr="0">
          <a:noAutofit/>
        </a:bodyPr>
        <a:lstStyle/>
        <a:p>
          <a:pPr marL="0" lvl="0" indent="0" algn="ctr" defTabSz="844550">
            <a:lnSpc>
              <a:spcPct val="90000"/>
            </a:lnSpc>
            <a:spcBef>
              <a:spcPct val="0"/>
            </a:spcBef>
            <a:spcAft>
              <a:spcPct val="35000"/>
            </a:spcAft>
            <a:buNone/>
          </a:pPr>
          <a:r>
            <a:rPr lang="en-US" sz="1900" kern="1200"/>
            <a:t>ANSI/ASIS/RIMS RA.1: Monitoring  - “ongoing scrutiny, oversight, evaluation of situational awareness, for determining the current status and to identify changes in the internal and external environment as well as performance.” </a:t>
          </a:r>
        </a:p>
      </dsp:txBody>
      <dsp:txXfrm rot="10800000">
        <a:off x="2527302" y="1566082"/>
        <a:ext cx="7308825" cy="1219172"/>
      </dsp:txXfrm>
    </dsp:sp>
    <dsp:sp modelId="{732C2B14-A040-4C21-A160-5A84FF275E1F}">
      <dsp:nvSpPr>
        <dsp:cNvPr id="0" name=""/>
        <dsp:cNvSpPr/>
      </dsp:nvSpPr>
      <dsp:spPr>
        <a:xfrm>
          <a:off x="1612922" y="1566082"/>
          <a:ext cx="1219172" cy="1219172"/>
        </a:xfrm>
        <a:prstGeom prst="ellipse">
          <a:avLst/>
        </a:prstGeom>
        <a:solidFill>
          <a:schemeClr val="accent1">
            <a:tint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1355B87F-0C36-4EFE-8956-28F27EC85A39}">
      <dsp:nvSpPr>
        <dsp:cNvPr id="0" name=""/>
        <dsp:cNvSpPr/>
      </dsp:nvSpPr>
      <dsp:spPr>
        <a:xfrm rot="10800000">
          <a:off x="2222509" y="3131046"/>
          <a:ext cx="7613618" cy="1219172"/>
        </a:xfrm>
        <a:prstGeom prst="homePlat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7621" tIns="72390" rIns="135128" bIns="72390" numCol="1" spcCol="1270" anchor="ctr" anchorCtr="0">
          <a:noAutofit/>
        </a:bodyPr>
        <a:lstStyle/>
        <a:p>
          <a:pPr marL="0" lvl="0" indent="0" algn="ctr" defTabSz="844550">
            <a:lnSpc>
              <a:spcPct val="90000"/>
            </a:lnSpc>
            <a:spcBef>
              <a:spcPct val="0"/>
            </a:spcBef>
            <a:spcAft>
              <a:spcPct val="35000"/>
            </a:spcAft>
            <a:buNone/>
          </a:pPr>
          <a:r>
            <a:rPr lang="en-US" sz="1900" kern="1200"/>
            <a:t>ISO Guide 73: “continual checking, supervising, critically observing or determining the status in order to identify change from the performance level required or expected.” </a:t>
          </a:r>
        </a:p>
      </dsp:txBody>
      <dsp:txXfrm rot="10800000">
        <a:off x="2527302" y="3131046"/>
        <a:ext cx="7308825" cy="1219172"/>
      </dsp:txXfrm>
    </dsp:sp>
    <dsp:sp modelId="{DE4D6F67-9E6A-4278-84C6-D11CFB5B76F5}">
      <dsp:nvSpPr>
        <dsp:cNvPr id="0" name=""/>
        <dsp:cNvSpPr/>
      </dsp:nvSpPr>
      <dsp:spPr>
        <a:xfrm>
          <a:off x="1612922" y="3131046"/>
          <a:ext cx="1219172" cy="1219172"/>
        </a:xfrm>
        <a:prstGeom prst="ellipse">
          <a:avLst/>
        </a:prstGeom>
        <a:solidFill>
          <a:schemeClr val="accent1">
            <a:tint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E98ADE8-E0FD-4C4C-BE31-B076AC9F5A03}">
      <dsp:nvSpPr>
        <dsp:cNvPr id="0" name=""/>
        <dsp:cNvSpPr/>
      </dsp:nvSpPr>
      <dsp:spPr>
        <a:xfrm>
          <a:off x="788669" y="0"/>
          <a:ext cx="8938260" cy="4351338"/>
        </a:xfrm>
        <a:prstGeom prst="rightArrow">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2AD52265-1A05-4672-9B17-91582256B2FD}">
      <dsp:nvSpPr>
        <dsp:cNvPr id="0" name=""/>
        <dsp:cNvSpPr/>
      </dsp:nvSpPr>
      <dsp:spPr>
        <a:xfrm>
          <a:off x="11296" y="1305401"/>
          <a:ext cx="3384708" cy="1740535"/>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marL="0" lvl="0" indent="0" algn="ctr" defTabSz="1111250">
            <a:lnSpc>
              <a:spcPct val="90000"/>
            </a:lnSpc>
            <a:spcBef>
              <a:spcPct val="0"/>
            </a:spcBef>
            <a:spcAft>
              <a:spcPct val="35000"/>
            </a:spcAft>
            <a:buNone/>
          </a:pPr>
          <a:r>
            <a:rPr lang="en-US" sz="2500" kern="1200" dirty="0"/>
            <a:t>measures tracked to gauge performance </a:t>
          </a:r>
        </a:p>
      </dsp:txBody>
      <dsp:txXfrm>
        <a:off x="96262" y="1390367"/>
        <a:ext cx="3214776" cy="1570603"/>
      </dsp:txXfrm>
    </dsp:sp>
    <dsp:sp modelId="{68C54A27-233C-4339-8B6A-7089E405A8D1}">
      <dsp:nvSpPr>
        <dsp:cNvPr id="0" name=""/>
        <dsp:cNvSpPr/>
      </dsp:nvSpPr>
      <dsp:spPr>
        <a:xfrm>
          <a:off x="3565445" y="1305401"/>
          <a:ext cx="3384708" cy="1740535"/>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marL="0" lvl="0" indent="0" algn="ctr" defTabSz="1111250">
            <a:lnSpc>
              <a:spcPct val="90000"/>
            </a:lnSpc>
            <a:spcBef>
              <a:spcPct val="0"/>
            </a:spcBef>
            <a:spcAft>
              <a:spcPct val="35000"/>
            </a:spcAft>
            <a:buNone/>
          </a:pPr>
          <a:r>
            <a:rPr lang="en-US" sz="2500" kern="1200" dirty="0"/>
            <a:t>used to determine progress in achieving goals</a:t>
          </a:r>
        </a:p>
      </dsp:txBody>
      <dsp:txXfrm>
        <a:off x="3650411" y="1390367"/>
        <a:ext cx="3214776" cy="1570603"/>
      </dsp:txXfrm>
    </dsp:sp>
    <dsp:sp modelId="{B73744CD-2FE9-44EF-A0C4-28D8C7030194}">
      <dsp:nvSpPr>
        <dsp:cNvPr id="0" name=""/>
        <dsp:cNvSpPr/>
      </dsp:nvSpPr>
      <dsp:spPr>
        <a:xfrm>
          <a:off x="7119595" y="1305401"/>
          <a:ext cx="3384708" cy="1740535"/>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marL="0" lvl="0" indent="0" algn="ctr" defTabSz="1111250">
            <a:lnSpc>
              <a:spcPct val="90000"/>
            </a:lnSpc>
            <a:spcBef>
              <a:spcPct val="0"/>
            </a:spcBef>
            <a:spcAft>
              <a:spcPct val="35000"/>
            </a:spcAft>
            <a:buNone/>
          </a:pPr>
          <a:r>
            <a:rPr lang="en-US" sz="2500" kern="1200" dirty="0"/>
            <a:t>estimate performance in compassion to expected performance </a:t>
          </a:r>
        </a:p>
      </dsp:txBody>
      <dsp:txXfrm>
        <a:off x="7204561" y="1390367"/>
        <a:ext cx="3214776" cy="1570603"/>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3DEB5CB-0FE0-4ADE-B71B-1416B9646318}">
      <dsp:nvSpPr>
        <dsp:cNvPr id="0" name=""/>
        <dsp:cNvSpPr/>
      </dsp:nvSpPr>
      <dsp:spPr>
        <a:xfrm>
          <a:off x="0" y="1112051"/>
          <a:ext cx="3616464" cy="2169878"/>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3350" tIns="133350" rIns="133350" bIns="133350" numCol="1" spcCol="1270" anchor="ctr" anchorCtr="0">
          <a:noAutofit/>
        </a:bodyPr>
        <a:lstStyle/>
        <a:p>
          <a:pPr marL="0" lvl="0" indent="0" algn="ctr" defTabSz="1555750">
            <a:lnSpc>
              <a:spcPct val="90000"/>
            </a:lnSpc>
            <a:spcBef>
              <a:spcPct val="0"/>
            </a:spcBef>
            <a:spcAft>
              <a:spcPct val="35000"/>
            </a:spcAft>
            <a:buNone/>
          </a:pPr>
          <a:r>
            <a:rPr lang="en-US" sz="3500" kern="1200" dirty="0"/>
            <a:t>‘measurables’ tied to specific business objective</a:t>
          </a:r>
        </a:p>
      </dsp:txBody>
      <dsp:txXfrm>
        <a:off x="0" y="1112051"/>
        <a:ext cx="3616464" cy="2169878"/>
      </dsp:txXfrm>
    </dsp:sp>
    <dsp:sp modelId="{3A1E7469-57F7-4038-A4D7-15A226EBE74D}">
      <dsp:nvSpPr>
        <dsp:cNvPr id="0" name=""/>
        <dsp:cNvSpPr/>
      </dsp:nvSpPr>
      <dsp:spPr>
        <a:xfrm>
          <a:off x="3978110" y="1112051"/>
          <a:ext cx="3616464" cy="2169878"/>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3350" tIns="133350" rIns="133350" bIns="133350" numCol="1" spcCol="1270" anchor="ctr" anchorCtr="0">
          <a:noAutofit/>
        </a:bodyPr>
        <a:lstStyle/>
        <a:p>
          <a:pPr marL="0" lvl="0" indent="0" algn="ctr" defTabSz="1555750">
            <a:lnSpc>
              <a:spcPct val="90000"/>
            </a:lnSpc>
            <a:spcBef>
              <a:spcPct val="0"/>
            </a:spcBef>
            <a:spcAft>
              <a:spcPct val="35000"/>
            </a:spcAft>
            <a:buNone/>
          </a:pPr>
          <a:r>
            <a:rPr lang="en-US" sz="3500" kern="1200" dirty="0"/>
            <a:t>standardized yet flexible</a:t>
          </a:r>
        </a:p>
      </dsp:txBody>
      <dsp:txXfrm>
        <a:off x="3978110" y="1112051"/>
        <a:ext cx="3616464" cy="2169878"/>
      </dsp:txXfrm>
    </dsp:sp>
    <dsp:sp modelId="{20DC9062-E855-4CC8-87DB-E6ADBA18D278}">
      <dsp:nvSpPr>
        <dsp:cNvPr id="0" name=""/>
        <dsp:cNvSpPr/>
      </dsp:nvSpPr>
      <dsp:spPr>
        <a:xfrm>
          <a:off x="7956221" y="1112051"/>
          <a:ext cx="3616464" cy="2169878"/>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3350" tIns="133350" rIns="133350" bIns="133350" numCol="1" spcCol="1270" anchor="ctr" anchorCtr="0">
          <a:noAutofit/>
        </a:bodyPr>
        <a:lstStyle/>
        <a:p>
          <a:pPr marL="0" lvl="0" indent="0" algn="ctr" defTabSz="1555750">
            <a:lnSpc>
              <a:spcPct val="90000"/>
            </a:lnSpc>
            <a:spcBef>
              <a:spcPct val="0"/>
            </a:spcBef>
            <a:spcAft>
              <a:spcPct val="35000"/>
            </a:spcAft>
            <a:buNone/>
          </a:pPr>
          <a:r>
            <a:rPr lang="en-US" sz="3500" kern="1200" dirty="0"/>
            <a:t>clearly defined and communicated</a:t>
          </a:r>
        </a:p>
      </dsp:txBody>
      <dsp:txXfrm>
        <a:off x="7956221" y="1112051"/>
        <a:ext cx="3616464" cy="2169878"/>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9F3D719-6E9B-4AE7-B7A8-59F9CAA64D74}">
      <dsp:nvSpPr>
        <dsp:cNvPr id="0" name=""/>
        <dsp:cNvSpPr/>
      </dsp:nvSpPr>
      <dsp:spPr>
        <a:xfrm rot="10800000">
          <a:off x="2157148" y="285"/>
          <a:ext cx="7360253" cy="1212999"/>
        </a:xfrm>
        <a:prstGeom prst="homePlat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4899" tIns="72390" rIns="135128" bIns="72390" numCol="1" spcCol="1270" anchor="ctr" anchorCtr="0">
          <a:noAutofit/>
        </a:bodyPr>
        <a:lstStyle/>
        <a:p>
          <a:pPr marL="0" lvl="0" indent="0" algn="ctr" defTabSz="844550">
            <a:lnSpc>
              <a:spcPct val="90000"/>
            </a:lnSpc>
            <a:spcBef>
              <a:spcPct val="0"/>
            </a:spcBef>
            <a:spcAft>
              <a:spcPct val="35000"/>
            </a:spcAft>
            <a:buNone/>
          </a:pPr>
          <a:r>
            <a:rPr lang="en-US" sz="1900" kern="1200" dirty="0"/>
            <a:t>ISO 31000: - risk management performance should be periodically reviewed and measured to determine if the risk management framework, policies, and plan are still appropriate. </a:t>
          </a:r>
        </a:p>
      </dsp:txBody>
      <dsp:txXfrm rot="10800000">
        <a:off x="2460398" y="285"/>
        <a:ext cx="7057003" cy="1212999"/>
      </dsp:txXfrm>
    </dsp:sp>
    <dsp:sp modelId="{36D58731-6F75-4F86-B3E2-040FF4E5B9C6}">
      <dsp:nvSpPr>
        <dsp:cNvPr id="0" name=""/>
        <dsp:cNvSpPr/>
      </dsp:nvSpPr>
      <dsp:spPr>
        <a:xfrm>
          <a:off x="1550648" y="285"/>
          <a:ext cx="1212999" cy="1212999"/>
        </a:xfrm>
        <a:prstGeom prst="ellipse">
          <a:avLst/>
        </a:prstGeom>
        <a:solidFill>
          <a:schemeClr val="accent1">
            <a:tint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8CAB4059-3A5E-4DD9-9636-F87E560DC929}">
      <dsp:nvSpPr>
        <dsp:cNvPr id="0" name=""/>
        <dsp:cNvSpPr/>
      </dsp:nvSpPr>
      <dsp:spPr>
        <a:xfrm rot="10800000">
          <a:off x="2157148" y="1569169"/>
          <a:ext cx="7360253" cy="1212999"/>
        </a:xfrm>
        <a:prstGeom prst="homePlat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4899" tIns="72390" rIns="135128" bIns="72390" numCol="1" spcCol="1270" anchor="ctr" anchorCtr="0">
          <a:noAutofit/>
        </a:bodyPr>
        <a:lstStyle/>
        <a:p>
          <a:pPr marL="0" lvl="0" indent="0" algn="ctr" defTabSz="844550">
            <a:lnSpc>
              <a:spcPct val="90000"/>
            </a:lnSpc>
            <a:spcBef>
              <a:spcPct val="0"/>
            </a:spcBef>
            <a:spcAft>
              <a:spcPct val="35000"/>
            </a:spcAft>
            <a:buNone/>
          </a:pPr>
          <a:r>
            <a:rPr lang="en-US" sz="1900" kern="1200"/>
            <a:t>An organization’s overall risk performance is driven by the risk-based decisions and actions taken to achieve the desired results. </a:t>
          </a:r>
        </a:p>
      </dsp:txBody>
      <dsp:txXfrm rot="10800000">
        <a:off x="2460398" y="1569169"/>
        <a:ext cx="7057003" cy="1212999"/>
      </dsp:txXfrm>
    </dsp:sp>
    <dsp:sp modelId="{C38E27C4-80F7-420B-9F9E-1A23B1CE4E08}">
      <dsp:nvSpPr>
        <dsp:cNvPr id="0" name=""/>
        <dsp:cNvSpPr/>
      </dsp:nvSpPr>
      <dsp:spPr>
        <a:xfrm>
          <a:off x="1550648" y="1569169"/>
          <a:ext cx="1212999" cy="1212999"/>
        </a:xfrm>
        <a:prstGeom prst="ellipse">
          <a:avLst/>
        </a:prstGeom>
        <a:solidFill>
          <a:schemeClr val="accent1">
            <a:tint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C2EC8AEA-4625-4F05-90F3-E7029FEE9547}">
      <dsp:nvSpPr>
        <dsp:cNvPr id="0" name=""/>
        <dsp:cNvSpPr/>
      </dsp:nvSpPr>
      <dsp:spPr>
        <a:xfrm rot="10800000">
          <a:off x="2157148" y="3138052"/>
          <a:ext cx="7360253" cy="1212999"/>
        </a:xfrm>
        <a:prstGeom prst="homePlat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4899" tIns="72390" rIns="135128" bIns="72390" numCol="1" spcCol="1270" anchor="ctr" anchorCtr="0">
          <a:noAutofit/>
        </a:bodyPr>
        <a:lstStyle/>
        <a:p>
          <a:pPr marL="0" lvl="0" indent="0" algn="ctr" defTabSz="844550">
            <a:lnSpc>
              <a:spcPct val="90000"/>
            </a:lnSpc>
            <a:spcBef>
              <a:spcPct val="0"/>
            </a:spcBef>
            <a:spcAft>
              <a:spcPct val="35000"/>
            </a:spcAft>
            <a:buNone/>
          </a:pPr>
          <a:r>
            <a:rPr lang="en-US" sz="1900" kern="1200"/>
            <a:t>Specific types of risk such as </a:t>
          </a:r>
          <a:r>
            <a:rPr lang="en-US" sz="1900" b="1" i="1" kern="1200"/>
            <a:t>hazard-based risk </a:t>
          </a:r>
          <a:r>
            <a:rPr lang="en-US" sz="1900" kern="1200"/>
            <a:t>can be managed by incorporating a risk performance measurement system that encompasses all levels of management and employees. </a:t>
          </a:r>
        </a:p>
      </dsp:txBody>
      <dsp:txXfrm rot="10800000">
        <a:off x="2460398" y="3138052"/>
        <a:ext cx="7057003" cy="1212999"/>
      </dsp:txXfrm>
    </dsp:sp>
    <dsp:sp modelId="{278D4742-1B75-4E92-8112-4560AF99262D}">
      <dsp:nvSpPr>
        <dsp:cNvPr id="0" name=""/>
        <dsp:cNvSpPr/>
      </dsp:nvSpPr>
      <dsp:spPr>
        <a:xfrm>
          <a:off x="1550648" y="3138052"/>
          <a:ext cx="1212999" cy="1212999"/>
        </a:xfrm>
        <a:prstGeom prst="ellipse">
          <a:avLst/>
        </a:prstGeom>
        <a:solidFill>
          <a:schemeClr val="accent1">
            <a:tint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4BD4503-2531-4D1B-875C-5BCFE14B4753}">
      <dsp:nvSpPr>
        <dsp:cNvPr id="0" name=""/>
        <dsp:cNvSpPr/>
      </dsp:nvSpPr>
      <dsp:spPr>
        <a:xfrm>
          <a:off x="4518" y="0"/>
          <a:ext cx="5175646" cy="4351338"/>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0472" tIns="220472" rIns="220472" bIns="220472" numCol="1" spcCol="1270" anchor="ctr" anchorCtr="0">
          <a:noAutofit/>
        </a:bodyPr>
        <a:lstStyle/>
        <a:p>
          <a:pPr marL="0" lvl="0" indent="0" algn="ctr" defTabSz="1377950">
            <a:lnSpc>
              <a:spcPct val="90000"/>
            </a:lnSpc>
            <a:spcBef>
              <a:spcPct val="0"/>
            </a:spcBef>
            <a:spcAft>
              <a:spcPct val="35000"/>
            </a:spcAft>
            <a:buNone/>
          </a:pPr>
          <a:r>
            <a:rPr lang="en-US" sz="3100" kern="1200" dirty="0"/>
            <a:t>risk measures that indicate new emerging or developing risks</a:t>
          </a:r>
        </a:p>
      </dsp:txBody>
      <dsp:txXfrm>
        <a:off x="4518" y="1740535"/>
        <a:ext cx="5175646" cy="1740535"/>
      </dsp:txXfrm>
    </dsp:sp>
    <dsp:sp modelId="{AF353DD4-1767-4059-BA60-85B3515BC51A}">
      <dsp:nvSpPr>
        <dsp:cNvPr id="0" name=""/>
        <dsp:cNvSpPr/>
      </dsp:nvSpPr>
      <dsp:spPr>
        <a:xfrm>
          <a:off x="1867844" y="261080"/>
          <a:ext cx="1448995" cy="1448995"/>
        </a:xfrm>
        <a:prstGeom prst="ellipse">
          <a:avLst/>
        </a:prstGeom>
        <a:solidFill>
          <a:schemeClr val="accent1">
            <a:tint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2799F2E5-879E-4768-810E-657F69F06336}">
      <dsp:nvSpPr>
        <dsp:cNvPr id="0" name=""/>
        <dsp:cNvSpPr/>
      </dsp:nvSpPr>
      <dsp:spPr>
        <a:xfrm>
          <a:off x="5335434" y="0"/>
          <a:ext cx="5175646" cy="4351338"/>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0472" tIns="220472" rIns="220472" bIns="220472" numCol="1" spcCol="1270" anchor="ctr" anchorCtr="0">
          <a:noAutofit/>
        </a:bodyPr>
        <a:lstStyle/>
        <a:p>
          <a:pPr marL="0" lvl="0" indent="0" algn="ctr" defTabSz="1377950">
            <a:lnSpc>
              <a:spcPct val="90000"/>
            </a:lnSpc>
            <a:spcBef>
              <a:spcPct val="0"/>
            </a:spcBef>
            <a:spcAft>
              <a:spcPct val="35000"/>
            </a:spcAft>
            <a:buNone/>
          </a:pPr>
          <a:r>
            <a:rPr lang="en-US" sz="3100" kern="1200" dirty="0"/>
            <a:t>used to determine when to address emerging or developing risks</a:t>
          </a:r>
        </a:p>
      </dsp:txBody>
      <dsp:txXfrm>
        <a:off x="5335434" y="1740535"/>
        <a:ext cx="5175646" cy="1740535"/>
      </dsp:txXfrm>
    </dsp:sp>
    <dsp:sp modelId="{82FF4D2B-3717-47D0-8B95-866F8BAF9EB4}">
      <dsp:nvSpPr>
        <dsp:cNvPr id="0" name=""/>
        <dsp:cNvSpPr/>
      </dsp:nvSpPr>
      <dsp:spPr>
        <a:xfrm>
          <a:off x="7198760" y="261080"/>
          <a:ext cx="1448995" cy="1448995"/>
        </a:xfrm>
        <a:prstGeom prst="ellipse">
          <a:avLst/>
        </a:prstGeom>
        <a:solidFill>
          <a:schemeClr val="accent1">
            <a:tint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04F4D211-A311-4940-9E89-7BC0D37F9D48}">
      <dsp:nvSpPr>
        <dsp:cNvPr id="0" name=""/>
        <dsp:cNvSpPr/>
      </dsp:nvSpPr>
      <dsp:spPr>
        <a:xfrm>
          <a:off x="420623" y="3481070"/>
          <a:ext cx="9674352" cy="652700"/>
        </a:xfrm>
        <a:prstGeom prst="leftRightArrow">
          <a:avLst/>
        </a:prstGeom>
        <a:solidFill>
          <a:schemeClr val="accent1">
            <a:tint val="6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F7C3779-E245-4D55-9078-E174A11F9835}">
      <dsp:nvSpPr>
        <dsp:cNvPr id="0" name=""/>
        <dsp:cNvSpPr/>
      </dsp:nvSpPr>
      <dsp:spPr>
        <a:xfrm>
          <a:off x="130938" y="1393"/>
          <a:ext cx="4224635" cy="2682643"/>
        </a:xfrm>
        <a:prstGeom prst="roundRect">
          <a:avLst>
            <a:gd name="adj" fmla="val 10000"/>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E1031414-11CA-404C-8EB1-8FBDF6C8E4FF}">
      <dsp:nvSpPr>
        <dsp:cNvPr id="0" name=""/>
        <dsp:cNvSpPr/>
      </dsp:nvSpPr>
      <dsp:spPr>
        <a:xfrm>
          <a:off x="600342" y="447327"/>
          <a:ext cx="4224635" cy="2682643"/>
        </a:xfrm>
        <a:prstGeom prst="roundRect">
          <a:avLst>
            <a:gd name="adj" fmla="val 10000"/>
          </a:avLst>
        </a:prstGeom>
        <a:solidFill>
          <a:schemeClr val="lt2">
            <a:alpha val="90000"/>
            <a:hueOff val="0"/>
            <a:satOff val="0"/>
            <a:lumOff val="0"/>
            <a:alphaOff val="0"/>
          </a:schemeClr>
        </a:solidFill>
        <a:ln w="12700" cap="flat" cmpd="sng" algn="ctr">
          <a:solidFill>
            <a:schemeClr val="dk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1920" tIns="121920" rIns="121920" bIns="121920" numCol="1" spcCol="1270" anchor="ctr" anchorCtr="0">
          <a:noAutofit/>
        </a:bodyPr>
        <a:lstStyle/>
        <a:p>
          <a:pPr marL="0" lvl="0" indent="0" algn="ctr" defTabSz="1422400">
            <a:lnSpc>
              <a:spcPct val="90000"/>
            </a:lnSpc>
            <a:spcBef>
              <a:spcPct val="0"/>
            </a:spcBef>
            <a:spcAft>
              <a:spcPct val="35000"/>
            </a:spcAft>
            <a:buNone/>
          </a:pPr>
          <a:r>
            <a:rPr lang="en-US" sz="3200" kern="1200" dirty="0"/>
            <a:t>ISO 31000 “where practicable, results of analysis should be verified and validated.”</a:t>
          </a:r>
        </a:p>
      </dsp:txBody>
      <dsp:txXfrm>
        <a:off x="678914" y="525899"/>
        <a:ext cx="4067491" cy="2525499"/>
      </dsp:txXfrm>
    </dsp:sp>
    <dsp:sp modelId="{EF9650B0-0C5A-4486-968E-4C9465085095}">
      <dsp:nvSpPr>
        <dsp:cNvPr id="0" name=""/>
        <dsp:cNvSpPr/>
      </dsp:nvSpPr>
      <dsp:spPr>
        <a:xfrm>
          <a:off x="5294381" y="1393"/>
          <a:ext cx="4224635" cy="2682643"/>
        </a:xfrm>
        <a:prstGeom prst="roundRect">
          <a:avLst>
            <a:gd name="adj" fmla="val 10000"/>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6FAA625-E85F-4966-8A39-DD3F34B934FC}">
      <dsp:nvSpPr>
        <dsp:cNvPr id="0" name=""/>
        <dsp:cNvSpPr/>
      </dsp:nvSpPr>
      <dsp:spPr>
        <a:xfrm>
          <a:off x="5763785" y="447327"/>
          <a:ext cx="4224635" cy="2682643"/>
        </a:xfrm>
        <a:prstGeom prst="roundRect">
          <a:avLst>
            <a:gd name="adj" fmla="val 10000"/>
          </a:avLst>
        </a:prstGeom>
        <a:solidFill>
          <a:schemeClr val="lt2">
            <a:alpha val="90000"/>
            <a:hueOff val="0"/>
            <a:satOff val="0"/>
            <a:lumOff val="0"/>
            <a:alphaOff val="0"/>
          </a:schemeClr>
        </a:solidFill>
        <a:ln w="12700" cap="flat" cmpd="sng" algn="ctr">
          <a:solidFill>
            <a:schemeClr val="dk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1920" tIns="121920" rIns="121920" bIns="121920" numCol="1" spcCol="1270" anchor="ctr" anchorCtr="0">
          <a:noAutofit/>
        </a:bodyPr>
        <a:lstStyle/>
        <a:p>
          <a:pPr marL="0" lvl="0" indent="0" algn="ctr" defTabSz="1422400">
            <a:lnSpc>
              <a:spcPct val="90000"/>
            </a:lnSpc>
            <a:spcBef>
              <a:spcPct val="0"/>
            </a:spcBef>
            <a:spcAft>
              <a:spcPct val="35000"/>
            </a:spcAft>
            <a:buNone/>
          </a:pPr>
          <a:r>
            <a:rPr lang="en-US" sz="3200" kern="1200" dirty="0"/>
            <a:t>Verification is used to check and test the accuracy, and consistency of the process and its results. </a:t>
          </a:r>
        </a:p>
      </dsp:txBody>
      <dsp:txXfrm>
        <a:off x="5842357" y="525899"/>
        <a:ext cx="4067491" cy="2525499"/>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5C42B07-0E2A-498A-BF6D-89DAE043B42C}">
      <dsp:nvSpPr>
        <dsp:cNvPr id="0" name=""/>
        <dsp:cNvSpPr/>
      </dsp:nvSpPr>
      <dsp:spPr>
        <a:xfrm rot="10800000">
          <a:off x="2234385" y="1178"/>
          <a:ext cx="6992874" cy="1892089"/>
        </a:xfrm>
        <a:prstGeom prst="homePlat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34359" tIns="91440" rIns="170688" bIns="91440" numCol="1" spcCol="1270" anchor="ctr" anchorCtr="0">
          <a:noAutofit/>
        </a:bodyPr>
        <a:lstStyle/>
        <a:p>
          <a:pPr marL="0" lvl="0" indent="0" algn="ctr" defTabSz="1066800">
            <a:lnSpc>
              <a:spcPct val="90000"/>
            </a:lnSpc>
            <a:spcBef>
              <a:spcPct val="0"/>
            </a:spcBef>
            <a:spcAft>
              <a:spcPct val="35000"/>
            </a:spcAft>
            <a:buNone/>
          </a:pPr>
          <a:r>
            <a:rPr lang="en-US" sz="2400" kern="1200"/>
            <a:t>ISO Guide 73: “form of communication intended to inform particular internal or external stakeholders by providing information regarding the current state of risk and its management.”</a:t>
          </a:r>
        </a:p>
      </dsp:txBody>
      <dsp:txXfrm rot="10800000">
        <a:off x="2707407" y="1178"/>
        <a:ext cx="6519852" cy="1892089"/>
      </dsp:txXfrm>
    </dsp:sp>
    <dsp:sp modelId="{E8C7FFDB-1BBC-4DE9-89F7-E1B0CE161ED9}">
      <dsp:nvSpPr>
        <dsp:cNvPr id="0" name=""/>
        <dsp:cNvSpPr/>
      </dsp:nvSpPr>
      <dsp:spPr>
        <a:xfrm>
          <a:off x="1288340" y="1178"/>
          <a:ext cx="1892089" cy="1892089"/>
        </a:xfrm>
        <a:prstGeom prst="ellipse">
          <a:avLst/>
        </a:prstGeom>
        <a:solidFill>
          <a:schemeClr val="accent1">
            <a:tint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B3056D0C-F0BC-4B76-AB23-854E94463830}">
      <dsp:nvSpPr>
        <dsp:cNvPr id="0" name=""/>
        <dsp:cNvSpPr/>
      </dsp:nvSpPr>
      <dsp:spPr>
        <a:xfrm rot="10800000">
          <a:off x="2234385" y="2458070"/>
          <a:ext cx="6992874" cy="1892089"/>
        </a:xfrm>
        <a:prstGeom prst="homePlat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34359" tIns="91440" rIns="170688" bIns="91440" numCol="1" spcCol="1270" anchor="t" anchorCtr="0">
          <a:noAutofit/>
        </a:bodyPr>
        <a:lstStyle/>
        <a:p>
          <a:pPr marL="0" lvl="0" indent="0" algn="l" defTabSz="1066800">
            <a:lnSpc>
              <a:spcPct val="90000"/>
            </a:lnSpc>
            <a:spcBef>
              <a:spcPct val="0"/>
            </a:spcBef>
            <a:spcAft>
              <a:spcPct val="35000"/>
            </a:spcAft>
            <a:buNone/>
          </a:pPr>
          <a:r>
            <a:rPr lang="en-US" sz="2400" kern="1200"/>
            <a:t>Key factors to consider: </a:t>
          </a:r>
        </a:p>
        <a:p>
          <a:pPr marL="171450" lvl="1" indent="-171450" algn="l" defTabSz="844550">
            <a:lnSpc>
              <a:spcPct val="90000"/>
            </a:lnSpc>
            <a:spcBef>
              <a:spcPct val="0"/>
            </a:spcBef>
            <a:spcAft>
              <a:spcPct val="15000"/>
            </a:spcAft>
            <a:buChar char="•"/>
          </a:pPr>
          <a:r>
            <a:rPr lang="en-US" sz="1900" kern="1200"/>
            <a:t>Define the audience </a:t>
          </a:r>
        </a:p>
        <a:p>
          <a:pPr marL="171450" lvl="1" indent="-171450" algn="l" defTabSz="844550">
            <a:lnSpc>
              <a:spcPct val="90000"/>
            </a:lnSpc>
            <a:spcBef>
              <a:spcPct val="0"/>
            </a:spcBef>
            <a:spcAft>
              <a:spcPct val="15000"/>
            </a:spcAft>
            <a:buChar char="•"/>
          </a:pPr>
          <a:r>
            <a:rPr lang="en-US" sz="1900" kern="1200"/>
            <a:t>Define their needs</a:t>
          </a:r>
        </a:p>
      </dsp:txBody>
      <dsp:txXfrm rot="10800000">
        <a:off x="2707407" y="2458070"/>
        <a:ext cx="6519852" cy="1892089"/>
      </dsp:txXfrm>
    </dsp:sp>
    <dsp:sp modelId="{8CFBD8E5-5D70-459D-BE13-D1E7DA37DD18}">
      <dsp:nvSpPr>
        <dsp:cNvPr id="0" name=""/>
        <dsp:cNvSpPr/>
      </dsp:nvSpPr>
      <dsp:spPr>
        <a:xfrm>
          <a:off x="1288340" y="2458070"/>
          <a:ext cx="1892089" cy="1892089"/>
        </a:xfrm>
        <a:prstGeom prst="ellipse">
          <a:avLst/>
        </a:prstGeom>
        <a:solidFill>
          <a:schemeClr val="accent1">
            <a:tint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B7FE3F8-EE85-4AB5-867C-845604D44A7D}">
      <dsp:nvSpPr>
        <dsp:cNvPr id="0" name=""/>
        <dsp:cNvSpPr/>
      </dsp:nvSpPr>
      <dsp:spPr>
        <a:xfrm>
          <a:off x="0" y="559"/>
          <a:ext cx="10506456" cy="1309664"/>
        </a:xfrm>
        <a:prstGeom prst="roundRect">
          <a:avLst>
            <a:gd name="adj" fmla="val 10000"/>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D57CA18B-9218-49EA-B6C9-68465EF51CD1}">
      <dsp:nvSpPr>
        <dsp:cNvPr id="0" name=""/>
        <dsp:cNvSpPr/>
      </dsp:nvSpPr>
      <dsp:spPr>
        <a:xfrm>
          <a:off x="396173" y="295234"/>
          <a:ext cx="720315" cy="720315"/>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5E852D6A-88A9-4354-A1B7-065A8F03E05D}">
      <dsp:nvSpPr>
        <dsp:cNvPr id="0" name=""/>
        <dsp:cNvSpPr/>
      </dsp:nvSpPr>
      <dsp:spPr>
        <a:xfrm>
          <a:off x="1512662" y="559"/>
          <a:ext cx="8993793" cy="130966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8606" tIns="138606" rIns="138606" bIns="138606" numCol="1" spcCol="1270" anchor="ctr" anchorCtr="0">
          <a:noAutofit/>
        </a:bodyPr>
        <a:lstStyle/>
        <a:p>
          <a:pPr marL="0" lvl="0" indent="0" algn="l" defTabSz="1066800">
            <a:lnSpc>
              <a:spcPct val="90000"/>
            </a:lnSpc>
            <a:spcBef>
              <a:spcPct val="0"/>
            </a:spcBef>
            <a:spcAft>
              <a:spcPct val="35000"/>
            </a:spcAft>
            <a:buNone/>
          </a:pPr>
          <a:r>
            <a:rPr lang="en-US" sz="2400" kern="1200" dirty="0"/>
            <a:t>Purpose is to provide the necessary risk-based information to decision-makers to properly manage risk</a:t>
          </a:r>
        </a:p>
      </dsp:txBody>
      <dsp:txXfrm>
        <a:off x="1512662" y="559"/>
        <a:ext cx="8993793" cy="1309664"/>
      </dsp:txXfrm>
    </dsp:sp>
    <dsp:sp modelId="{982AAFD3-3651-4463-8B4E-583DF475840D}">
      <dsp:nvSpPr>
        <dsp:cNvPr id="0" name=""/>
        <dsp:cNvSpPr/>
      </dsp:nvSpPr>
      <dsp:spPr>
        <a:xfrm>
          <a:off x="0" y="1637640"/>
          <a:ext cx="10506456" cy="1309664"/>
        </a:xfrm>
        <a:prstGeom prst="roundRect">
          <a:avLst>
            <a:gd name="adj" fmla="val 10000"/>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92B973F9-860D-49B2-8F48-14EEA6C0281F}">
      <dsp:nvSpPr>
        <dsp:cNvPr id="0" name=""/>
        <dsp:cNvSpPr/>
      </dsp:nvSpPr>
      <dsp:spPr>
        <a:xfrm>
          <a:off x="396173" y="1932315"/>
          <a:ext cx="720315" cy="720315"/>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63CAF452-0984-4442-9877-E9546630FE0F}">
      <dsp:nvSpPr>
        <dsp:cNvPr id="0" name=""/>
        <dsp:cNvSpPr/>
      </dsp:nvSpPr>
      <dsp:spPr>
        <a:xfrm>
          <a:off x="1512662" y="1637640"/>
          <a:ext cx="8993793" cy="130966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8606" tIns="138606" rIns="138606" bIns="138606" numCol="1" spcCol="1270" anchor="ctr" anchorCtr="0">
          <a:noAutofit/>
        </a:bodyPr>
        <a:lstStyle/>
        <a:p>
          <a:pPr marL="0" lvl="0" indent="0" algn="l" defTabSz="1066800">
            <a:lnSpc>
              <a:spcPct val="90000"/>
            </a:lnSpc>
            <a:spcBef>
              <a:spcPct val="0"/>
            </a:spcBef>
            <a:spcAft>
              <a:spcPct val="35000"/>
            </a:spcAft>
            <a:buNone/>
          </a:pPr>
          <a:r>
            <a:rPr lang="en-US" sz="2400" kern="1200" dirty="0"/>
            <a:t>Risk-related information provide a record and justification for decisions made and preserve the results of risk management efforts  </a:t>
          </a:r>
        </a:p>
      </dsp:txBody>
      <dsp:txXfrm>
        <a:off x="1512662" y="1637640"/>
        <a:ext cx="8993793" cy="1309664"/>
      </dsp:txXfrm>
    </dsp:sp>
    <dsp:sp modelId="{11722806-0BE2-4D20-9FC2-6C6758746624}">
      <dsp:nvSpPr>
        <dsp:cNvPr id="0" name=""/>
        <dsp:cNvSpPr/>
      </dsp:nvSpPr>
      <dsp:spPr>
        <a:xfrm>
          <a:off x="0" y="3274721"/>
          <a:ext cx="10506456" cy="1309664"/>
        </a:xfrm>
        <a:prstGeom prst="roundRect">
          <a:avLst>
            <a:gd name="adj" fmla="val 10000"/>
          </a:avLst>
        </a:prstGeom>
        <a:solidFill>
          <a:schemeClr val="accent4">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EDEDDD52-8D68-4367-9049-8606B2A6A815}">
      <dsp:nvSpPr>
        <dsp:cNvPr id="0" name=""/>
        <dsp:cNvSpPr/>
      </dsp:nvSpPr>
      <dsp:spPr>
        <a:xfrm>
          <a:off x="396173" y="3569396"/>
          <a:ext cx="720315" cy="720315"/>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640574B5-7F24-487D-81BE-5ED5AE4E8934}">
      <dsp:nvSpPr>
        <dsp:cNvPr id="0" name=""/>
        <dsp:cNvSpPr/>
      </dsp:nvSpPr>
      <dsp:spPr>
        <a:xfrm>
          <a:off x="1512662" y="3274721"/>
          <a:ext cx="8993793" cy="130966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8606" tIns="138606" rIns="138606" bIns="138606" numCol="1" spcCol="1270" anchor="ctr" anchorCtr="0">
          <a:noAutofit/>
        </a:bodyPr>
        <a:lstStyle/>
        <a:p>
          <a:pPr marL="0" lvl="0" indent="0" algn="l" defTabSz="1066800">
            <a:lnSpc>
              <a:spcPct val="90000"/>
            </a:lnSpc>
            <a:spcBef>
              <a:spcPct val="0"/>
            </a:spcBef>
            <a:spcAft>
              <a:spcPct val="35000"/>
            </a:spcAft>
            <a:buNone/>
          </a:pPr>
          <a:r>
            <a:rPr lang="en-US" sz="2400" kern="1200" dirty="0"/>
            <a:t>The risk management process is a continual improvement cycle that is designed to help an organization create and protect value</a:t>
          </a:r>
        </a:p>
      </dsp:txBody>
      <dsp:txXfrm>
        <a:off x="1512662" y="3274721"/>
        <a:ext cx="8993793" cy="1309664"/>
      </dsp:txXfrm>
    </dsp:sp>
  </dsp:spTree>
</dsp:drawing>
</file>

<file path=ppt/diagrams/layout1.xml><?xml version="1.0" encoding="utf-8"?>
<dgm:layoutDef xmlns:dgm="http://schemas.openxmlformats.org/drawingml/2006/diagram" xmlns:a="http://schemas.openxmlformats.org/drawingml/2006/main" uniqueId="urn:microsoft.com/office/officeart/2005/8/layout/vList4">
  <dgm:title val=""/>
  <dgm:desc val=""/>
  <dgm:catLst>
    <dgm:cat type="list" pri="13000"/>
    <dgm:cat type="picture" pri="26000"/>
    <dgm:cat type="pictureconvert" pri="26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4.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hList7">
  <dgm:title val=""/>
  <dgm:desc val=""/>
  <dgm:catLst>
    <dgm:cat type="list" pri="12000"/>
    <dgm:cat type="process" pri="20000"/>
    <dgm:cat type="relationship" pri="14000"/>
    <dgm:cat type="convert" pri="8000"/>
    <dgm:cat type="picture" pri="25000"/>
    <dgm:cat type="pictureconvert"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onstrLst>
      <dgm:constr type="w" for="ch" forName="fgShape" refType="w" fact="0.92"/>
      <dgm:constr type="h" for="ch" forName="fgShape" refType="h" fact="0.15"/>
      <dgm:constr type="b" for="ch" forName="fgShape" refType="h" fact="0.95"/>
      <dgm:constr type="ctrX" for="ch" forName="fgShape" refType="w" fact="0.5"/>
      <dgm:constr type="w" for="ch" forName="linComp" refType="w"/>
      <dgm:constr type="h" for="ch" forName="linComp" refType="h"/>
      <dgm:constr type="ctrX" for="ch" forName="linComp" refType="w" fact="0.5"/>
    </dgm:constrLst>
    <dgm:ruleLst/>
    <dgm:layoutNode name="fgShape" styleLbl="fgShp">
      <dgm:alg type="sp"/>
      <dgm:shape xmlns:r="http://schemas.openxmlformats.org/officeDocument/2006/relationships" type="leftRightArrow" r:blip="" zOrderOff="99999">
        <dgm:adjLst/>
      </dgm:shape>
      <dgm:presOf/>
      <dgm:constrLst/>
      <dgm:ruleLst/>
    </dgm:layoutNode>
    <dgm:layoutNode name="linComp">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ptType="sibTrans" refType="w" refFor="ch" refForName="compNode" fact="0.03"/>
        <dgm:constr type="primFontSz" for="des" ptType="node" op="equ" val="65"/>
      </dgm:constrLst>
      <dgm:ruleLst/>
      <dgm:forEach name="nodesForEach" axis="ch" ptType="node">
        <dgm:layoutNode name="compNode">
          <dgm:alg type="composite"/>
          <dgm:shape xmlns:r="http://schemas.openxmlformats.org/officeDocument/2006/relationships" r:blip="">
            <dgm:adjLst/>
          </dgm:shape>
          <dgm:presOf/>
          <dgm:constrLst>
            <dgm:constr type="w" for="ch" forName="bkgdShape" refType="w"/>
            <dgm:constr type="h" for="ch" forName="bkgdShape" refType="h"/>
            <dgm:constr type="w" for="ch" forName="nodeTx" refType="w"/>
            <dgm:constr type="h" for="ch" forName="nodeTx" refType="h" fact="0.4"/>
            <dgm:constr type="b" for="ch" forName="nodeTx" refType="h" fact="0.8"/>
            <dgm:constr type="w" for="ch" forName="invisiNode" refType="w" fact="0.01"/>
            <dgm:constr type="h" for="ch" forName="invisiNode" refType="h" fact="0.06"/>
            <dgm:constr type="t" for="ch" forName="invisiNode"/>
            <dgm:constr type="ctrX" for="ch" forName="invisiNode" refType="w" fact="0.5"/>
            <dgm:constr type="h" for="ch" forName="imagNode" refType="h" fact="0.333"/>
            <dgm:constr type="w" for="ch" forName="imagNode" refType="h" refFor="ch" refForName="imagNode"/>
            <dgm:constr type="ctrX" for="ch" forName="imagNode" refType="w" fact="0.5"/>
            <dgm:constr type="t" for="ch" forName="imagNode" refType="h" fact="0.06"/>
            <dgm:constr type="w" for="ch" forName="imagNode" refType="w" op="lte" fact="0.94"/>
          </dgm:constrLst>
          <dgm:ruleLst/>
          <dgm:layoutNode name="bkgdShape">
            <dgm:alg type="sp"/>
            <dgm:shape xmlns:r="http://schemas.openxmlformats.org/officeDocument/2006/relationships" type="roundRect" r:blip="">
              <dgm:adjLst>
                <dgm:adj idx="1" val="0.1"/>
              </dgm:adjLst>
            </dgm:shape>
            <dgm:presOf axis="desOrSelf" ptType="node"/>
            <dgm:constrLst/>
            <dgm:ruleLst/>
          </dgm:layoutNode>
          <dgm:layoutNode name="nodeTx">
            <dgm:varLst>
              <dgm:bulletEnabled val="1"/>
            </dgm:varLst>
            <dgm:alg type="tx">
              <dgm:param type="txAnchorVert" val="mid"/>
              <dgm:param type="txAnchorHorzCh" val="ctr"/>
              <dgm:param type="stBulletLvl" val="2"/>
            </dgm:alg>
            <dgm:shape xmlns:r="http://schemas.openxmlformats.org/officeDocument/2006/relationships" type="rect" r:blip="" hideGeom="1">
              <dgm:adjLst/>
            </dgm:shape>
            <dgm:presOf axis="desOrSelf" ptType="node"/>
            <dgm:constrLst/>
            <dgm:ruleLst>
              <dgm:rule type="primFontSz" val="5" fact="NaN" max="NaN"/>
            </dgm:ruleLst>
          </dgm:layoutNode>
          <dgm:layoutNode name="invisiNode">
            <dgm:alg type="sp"/>
            <dgm:shape xmlns:r="http://schemas.openxmlformats.org/officeDocument/2006/relationships" type="roundRect" r:blip="" hideGeom="1">
              <dgm:adjLst>
                <dgm:adj idx="1" val="0.1"/>
              </dgm:adjLst>
            </dgm:shape>
            <dgm:presOf/>
            <dgm:constrLst/>
            <dgm:ruleLst/>
          </dgm:layoutNode>
          <dgm:layoutNode name="imagNode" styleLbl="fgImgPlace1">
            <dgm:alg type="sp"/>
            <dgm:shape xmlns:r="http://schemas.openxmlformats.org/officeDocument/2006/relationships" type="ellipse" r:blip="" blipPhldr="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Node>
</dgm:layoutDef>
</file>

<file path=ppt/diagrams/layout7.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quickStyle1.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46ABE79-F4DA-4661-B902-578B91B01106}" type="datetimeFigureOut">
              <a:rPr lang="en-US" smtClean="0"/>
              <a:t>1/23/2021</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66821F9-C116-404B-90EB-6BFDE31774FE}" type="slidenum">
              <a:rPr lang="en-US" smtClean="0"/>
              <a:t>‹#›</a:t>
            </a:fld>
            <a:endParaRPr lang="en-US" dirty="0"/>
          </a:p>
        </p:txBody>
      </p:sp>
    </p:spTree>
    <p:extLst>
      <p:ext uri="{BB962C8B-B14F-4D97-AF65-F5344CB8AC3E}">
        <p14:creationId xmlns:p14="http://schemas.microsoft.com/office/powerpoint/2010/main" val="7768762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In </a:t>
            </a:r>
            <a:r>
              <a:rPr lang="en-US" sz="1200" kern="1200">
                <a:solidFill>
                  <a:schemeClr val="tx1"/>
                </a:solidFill>
                <a:effectLst/>
                <a:latin typeface="+mn-lt"/>
                <a:ea typeface="+mn-ea"/>
                <a:cs typeface="+mn-cs"/>
              </a:rPr>
              <a:t>this chapter </a:t>
            </a:r>
            <a:r>
              <a:rPr lang="en-US" sz="1200" kern="1200" dirty="0">
                <a:solidFill>
                  <a:schemeClr val="tx1"/>
                </a:solidFill>
                <a:effectLst/>
                <a:latin typeface="+mn-lt"/>
                <a:ea typeface="+mn-ea"/>
                <a:cs typeface="+mn-cs"/>
              </a:rPr>
              <a:t>we will:</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Review the concept of monitoring and reporting risk</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The elements of risk that are monitored and reported </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And methods that can be used to monitor and report risk</a:t>
            </a:r>
          </a:p>
          <a:p>
            <a:pPr marL="171450" indent="-171450">
              <a:buFont typeface="Arial" panose="020B0604020202020204" pitchFamily="34" charset="0"/>
              <a:buChar cha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B58346A-AACE-40B3-9A9C-CC2214CC38A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2814735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200000"/>
              </a:lnSpc>
              <a:spcBef>
                <a:spcPts val="0"/>
              </a:spcBef>
              <a:spcAft>
                <a:spcPts val="800"/>
              </a:spcAft>
              <a:buClrTx/>
              <a:buSzTx/>
              <a:buFont typeface="Arial" panose="020B0604020202020204" pitchFamily="34" charset="0"/>
              <a:buNone/>
              <a:tabLst/>
              <a:defRPr/>
            </a:pPr>
            <a:r>
              <a:rPr lang="en-US" sz="1800" dirty="0">
                <a:effectLst/>
                <a:latin typeface="Times New Roman" panose="02020603050405020304" pitchFamily="18" charset="0"/>
              </a:rPr>
              <a:t>One method that can be used to capture and illustrate measurement data is a simple sparkline chart.  A sparkline provides a linear graph typically drawn without axes or coordinates to communicate the movement up and down for a certain period of time. Examples of sparkline charts are the stock market price changes during a trading session or temperature ranges for a 24-hour period. Sparklines can be embedded in text or grouped together to show comparisons of several KPIs.  </a:t>
            </a:r>
          </a:p>
          <a:p>
            <a:pPr marL="0" marR="0" lvl="0" indent="0" algn="l" defTabSz="914400" rtl="0" eaLnBrk="1" fontAlgn="auto" latinLnBrk="0" hangingPunct="1">
              <a:lnSpc>
                <a:spcPct val="200000"/>
              </a:lnSpc>
              <a:spcBef>
                <a:spcPts val="0"/>
              </a:spcBef>
              <a:spcAft>
                <a:spcPts val="800"/>
              </a:spcAft>
              <a:buClrTx/>
              <a:buSzTx/>
              <a:buFont typeface="Arial" panose="020B0604020202020204" pitchFamily="34" charset="0"/>
              <a:buNone/>
              <a:tabLst/>
              <a:defRPr/>
            </a:pPr>
            <a:endParaRPr lang="en-US" sz="1800" dirty="0">
              <a:effectLst/>
              <a:latin typeface="Times New Roman" panose="02020603050405020304" pitchFamily="18" charset="0"/>
            </a:endParaRPr>
          </a:p>
          <a:p>
            <a:pPr marL="0" marR="0">
              <a:lnSpc>
                <a:spcPct val="107000"/>
              </a:lnSpc>
              <a:spcBef>
                <a:spcPts val="0"/>
              </a:spcBef>
              <a:spcAft>
                <a:spcPts val="800"/>
              </a:spcAft>
            </a:pPr>
            <a:r>
              <a:rPr lang="en-US" sz="1800" b="0" dirty="0">
                <a:effectLst/>
                <a:latin typeface="Calibri" panose="020F0502020204030204" pitchFamily="34" charset="0"/>
                <a:ea typeface="Calibri" panose="020F0502020204030204" pitchFamily="34" charset="0"/>
                <a:cs typeface="Times New Roman" panose="02020603050405020304" pitchFamily="18" charset="0"/>
              </a:rPr>
              <a:t>The slide illustrates an example of a</a:t>
            </a:r>
            <a:r>
              <a:rPr lang="en-US" sz="1800" dirty="0">
                <a:effectLst/>
                <a:latin typeface="Calibri" panose="020F0502020204030204" pitchFamily="34" charset="0"/>
                <a:ea typeface="Calibri" panose="020F0502020204030204" pitchFamily="34" charset="0"/>
                <a:cs typeface="Times New Roman" panose="02020603050405020304" pitchFamily="18" charset="0"/>
              </a:rPr>
              <a:t> sparkline chart for a global company with operations in four different countries.  Each country records the number of injuries experienced annually. The organization’s risk manager can quickly see how the locations are performing and report to senior management.  Sparkline graphs are simple and easy to use. The value of a sparkline is that it has no axes, labels, or scales. The risk manager can get a quick visual understanding of the recordable injuries' trends in four different locations in a global company. It saves time without reading in-depth annual performance numbers.</a:t>
            </a:r>
          </a:p>
        </p:txBody>
      </p:sp>
      <p:sp>
        <p:nvSpPr>
          <p:cNvPr id="4" name="Slide Number Placeholder 3"/>
          <p:cNvSpPr>
            <a:spLocks noGrp="1"/>
          </p:cNvSpPr>
          <p:nvPr>
            <p:ph type="sldNum" sz="quarter" idx="5"/>
          </p:nvPr>
        </p:nvSpPr>
        <p:spPr/>
        <p:txBody>
          <a:bodyPr/>
          <a:lstStyle/>
          <a:p>
            <a:fld id="{E66821F9-C116-404B-90EB-6BFDE31774FE}" type="slidenum">
              <a:rPr lang="en-US" smtClean="0"/>
              <a:t>11</a:t>
            </a:fld>
            <a:endParaRPr lang="en-US" dirty="0"/>
          </a:p>
        </p:txBody>
      </p:sp>
    </p:spTree>
    <p:extLst>
      <p:ext uri="{BB962C8B-B14F-4D97-AF65-F5344CB8AC3E}">
        <p14:creationId xmlns:p14="http://schemas.microsoft.com/office/powerpoint/2010/main" val="357144739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nSpc>
                <a:spcPct val="200000"/>
              </a:lnSpc>
              <a:buFont typeface="Arial" panose="020B0604020202020204" pitchFamily="34" charset="0"/>
              <a:buNone/>
            </a:pPr>
            <a:r>
              <a:rPr lang="en-US" sz="1800" dirty="0">
                <a:effectLst/>
                <a:latin typeface="Times New Roman" panose="02020603050405020304" pitchFamily="18" charset="0"/>
                <a:ea typeface="Times New Roman" panose="02020603050405020304" pitchFamily="18" charset="0"/>
              </a:rPr>
              <a:t>ISO 31000 states that risk management performance should be periodically reviewed and measured to determine if the risk management framework, policies, and plan are still appropriate for the external and internal context, and the organization’s objectives.  This periodic review and measure of risk can be accomplished by implementing a ‘risk performance measurement’ system.</a:t>
            </a:r>
          </a:p>
          <a:p>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r>
              <a:rPr lang="en-US" sz="1800" dirty="0">
                <a:effectLst/>
                <a:latin typeface="Calibri" panose="020F0502020204030204" pitchFamily="34" charset="0"/>
                <a:ea typeface="Calibri" panose="020F0502020204030204" pitchFamily="34" charset="0"/>
                <a:cs typeface="Times New Roman" panose="02020603050405020304" pitchFamily="18" charset="0"/>
              </a:rPr>
              <a:t>An organization’s overall risk performance is driven by the risk-based decisions and actions taken to achieve the desired results. Specific types of risk such as hazard-based risk can be managed by incorporating a risk performance measurement system that encompasses all levels of management and employees.  This requires management leadership and commitment in the performance of risk-based actions, and the involvement and participation of all levels of stakeholders.  By structuring a process to establish and measure risk-related actions by stakeholders, risk performance can be successfully measured and tracked.</a:t>
            </a:r>
            <a:endParaRPr lang="en-US" dirty="0"/>
          </a:p>
        </p:txBody>
      </p:sp>
      <p:sp>
        <p:nvSpPr>
          <p:cNvPr id="4" name="Slide Number Placeholder 3"/>
          <p:cNvSpPr>
            <a:spLocks noGrp="1"/>
          </p:cNvSpPr>
          <p:nvPr>
            <p:ph type="sldNum" sz="quarter" idx="5"/>
          </p:nvPr>
        </p:nvSpPr>
        <p:spPr/>
        <p:txBody>
          <a:bodyPr/>
          <a:lstStyle/>
          <a:p>
            <a:fld id="{E66821F9-C116-404B-90EB-6BFDE31774FE}" type="slidenum">
              <a:rPr lang="en-US" smtClean="0"/>
              <a:t>12</a:t>
            </a:fld>
            <a:endParaRPr lang="en-US" dirty="0"/>
          </a:p>
        </p:txBody>
      </p:sp>
    </p:spTree>
    <p:extLst>
      <p:ext uri="{BB962C8B-B14F-4D97-AF65-F5344CB8AC3E}">
        <p14:creationId xmlns:p14="http://schemas.microsoft.com/office/powerpoint/2010/main" val="302455177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Times New Roman" panose="02020603050405020304" pitchFamily="18" charset="0"/>
                <a:ea typeface="Times New Roman" panose="02020603050405020304" pitchFamily="18" charset="0"/>
              </a:rPr>
              <a:t>Risk performance is driven by the daily performance of critical actions aligned with organizational objectives. To establish and sustain an effective risk process, it is well recognized that top management must be committed to leading the effort. Risk performance management (RPM) is a process of establishing and measuring risk and safety related actions or duties for each level of management and employees.  An example of a Risk Performance Measurement process is shown here.</a:t>
            </a:r>
          </a:p>
          <a:p>
            <a:endParaRPr lang="en-US" dirty="0"/>
          </a:p>
        </p:txBody>
      </p:sp>
      <p:sp>
        <p:nvSpPr>
          <p:cNvPr id="4" name="Slide Number Placeholder 3"/>
          <p:cNvSpPr>
            <a:spLocks noGrp="1"/>
          </p:cNvSpPr>
          <p:nvPr>
            <p:ph type="sldNum" sz="quarter" idx="5"/>
          </p:nvPr>
        </p:nvSpPr>
        <p:spPr/>
        <p:txBody>
          <a:bodyPr/>
          <a:lstStyle/>
          <a:p>
            <a:fld id="{E66821F9-C116-404B-90EB-6BFDE31774FE}" type="slidenum">
              <a:rPr lang="en-US" smtClean="0"/>
              <a:t>13</a:t>
            </a:fld>
            <a:endParaRPr lang="en-US" dirty="0"/>
          </a:p>
        </p:txBody>
      </p:sp>
    </p:spTree>
    <p:extLst>
      <p:ext uri="{BB962C8B-B14F-4D97-AF65-F5344CB8AC3E}">
        <p14:creationId xmlns:p14="http://schemas.microsoft.com/office/powerpoint/2010/main" val="285217029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nSpc>
                <a:spcPct val="200000"/>
              </a:lnSpc>
              <a:spcBef>
                <a:spcPts val="0"/>
              </a:spcBef>
              <a:spcAft>
                <a:spcPts val="800"/>
              </a:spcAft>
              <a:buFont typeface="Arial" panose="020B0604020202020204" pitchFamily="34" charset="0"/>
              <a:buNone/>
            </a:pP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While key performance indicators (KPIs) focus on performance measures important to the organization’s objectives, another set of parameters are necessary to monitor and manage emerging or developing risk.  These are known as key risk indicators (KRIs) and are risk measures that provide indications of the detection and identification of new emerging or developing risks. KRIs are used to determine when it has become necessary to address emerging or developing risks and are used in risk profiles, and other risk tracking methods to understand severity and likelihood levels within the organization.</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sz="1800" dirty="0">
              <a:effectLst/>
              <a:latin typeface="Times New Roman" panose="02020603050405020304" pitchFamily="18" charset="0"/>
              <a:ea typeface="Calibri" panose="020F0502020204030204" pitchFamily="34" charset="0"/>
            </a:endParaRPr>
          </a:p>
          <a:p>
            <a:r>
              <a:rPr lang="en-US" sz="1800" dirty="0">
                <a:effectLst/>
                <a:latin typeface="Times New Roman" panose="02020603050405020304" pitchFamily="18" charset="0"/>
                <a:ea typeface="Calibri" panose="020F0502020204030204" pitchFamily="34" charset="0"/>
              </a:rPr>
              <a:t>KPIs provide insights into known risks, while KRIs provide an early warning of emerging risks that have reached a threshold level of concern. KRIs are used to develop strategies to identify and manage new risks and can be identified through analyses methods such as root cause analysis and causal factors analysis of previous incidents.   In addition, outside sources such as industry trends or developments, technology and research, economic indicators, and competitor actions can be helpful in developing KRIs. </a:t>
            </a:r>
            <a:endParaRPr lang="en-US" dirty="0"/>
          </a:p>
        </p:txBody>
      </p:sp>
      <p:sp>
        <p:nvSpPr>
          <p:cNvPr id="4" name="Slide Number Placeholder 3"/>
          <p:cNvSpPr>
            <a:spLocks noGrp="1"/>
          </p:cNvSpPr>
          <p:nvPr>
            <p:ph type="sldNum" sz="quarter" idx="5"/>
          </p:nvPr>
        </p:nvSpPr>
        <p:spPr/>
        <p:txBody>
          <a:bodyPr/>
          <a:lstStyle/>
          <a:p>
            <a:fld id="{E66821F9-C116-404B-90EB-6BFDE31774FE}" type="slidenum">
              <a:rPr lang="en-US" smtClean="0"/>
              <a:t>14</a:t>
            </a:fld>
            <a:endParaRPr lang="en-US" dirty="0"/>
          </a:p>
        </p:txBody>
      </p:sp>
    </p:spTree>
    <p:extLst>
      <p:ext uri="{BB962C8B-B14F-4D97-AF65-F5344CB8AC3E}">
        <p14:creationId xmlns:p14="http://schemas.microsoft.com/office/powerpoint/2010/main" val="429141824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nSpc>
                <a:spcPct val="200000"/>
              </a:lnSpc>
              <a:spcBef>
                <a:spcPts val="0"/>
              </a:spcBef>
              <a:spcAft>
                <a:spcPts val="800"/>
              </a:spcAft>
              <a:buFont typeface="Arial" panose="020B0604020202020204" pitchFamily="34" charset="0"/>
              <a:buNone/>
            </a:pPr>
            <a:r>
              <a:rPr lang="en-US" sz="1800" dirty="0">
                <a:effectLst/>
                <a:latin typeface="Times New Roman" panose="02020603050405020304" pitchFamily="18" charset="0"/>
                <a:ea typeface="Times New Roman" panose="02020603050405020304" pitchFamily="18" charset="0"/>
                <a:cs typeface="Times New Roman" panose="02020603050405020304" pitchFamily="18" charset="0"/>
              </a:rPr>
              <a:t>ISO 31010 includes a section on verifying and validating results.  It states that “where practicable, results of analysis should be verified and validated. Verification involves checking that the analysis was done correctly. Validation involves checking that the right analysis was done to achieve the required objectives. For some situations verification and validation can involve independent review processes.”</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indent="342900">
              <a:lnSpc>
                <a:spcPct val="200000"/>
              </a:lnSpc>
              <a:spcBef>
                <a:spcPts val="0"/>
              </a:spcBef>
              <a:spcAft>
                <a:spcPts val="800"/>
              </a:spcAft>
            </a:pPr>
            <a:endParaRPr lang="en-US"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0" marR="0" indent="0">
              <a:lnSpc>
                <a:spcPct val="200000"/>
              </a:lnSpc>
              <a:spcBef>
                <a:spcPts val="0"/>
              </a:spcBef>
              <a:spcAft>
                <a:spcPts val="800"/>
              </a:spcAft>
              <a:buFont typeface="Arial" panose="020B0604020202020204" pitchFamily="34" charset="0"/>
              <a:buNone/>
            </a:pPr>
            <a:r>
              <a:rPr lang="en-US" sz="1800" dirty="0">
                <a:effectLst/>
                <a:latin typeface="Times New Roman" panose="02020603050405020304" pitchFamily="18" charset="0"/>
                <a:ea typeface="Times New Roman" panose="02020603050405020304" pitchFamily="18" charset="0"/>
                <a:cs typeface="Times New Roman" panose="02020603050405020304" pitchFamily="18" charset="0"/>
              </a:rPr>
              <a:t>Verification is used to check and test the accuracy, and consistency of the process and its results. According to Merriam-Webster online dictionary, the term verify is defined as</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the act “</a:t>
            </a:r>
            <a:r>
              <a:rPr lang="en-US" sz="1800" dirty="0">
                <a:effectLst/>
                <a:latin typeface="Times New Roman" panose="02020603050405020304" pitchFamily="18" charset="0"/>
                <a:ea typeface="Times New Roman" panose="02020603050405020304" pitchFamily="18" charset="0"/>
                <a:cs typeface="Times New Roman" panose="02020603050405020304" pitchFamily="18" charset="0"/>
              </a:rPr>
              <a:t>to establish the truth, accuracy, or reality of” something. It is an important element of monitoring and reviewing and can include checking or verifying the validity of calculations and the results produced.  Verification can include comparing results or feedback with past experience, existing data or previous input to determine accuracy.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E66821F9-C116-404B-90EB-6BFDE31774FE}" type="slidenum">
              <a:rPr lang="en-US" smtClean="0"/>
              <a:t>15</a:t>
            </a:fld>
            <a:endParaRPr lang="en-US" dirty="0"/>
          </a:p>
        </p:txBody>
      </p:sp>
    </p:spTree>
    <p:extLst>
      <p:ext uri="{BB962C8B-B14F-4D97-AF65-F5344CB8AC3E}">
        <p14:creationId xmlns:p14="http://schemas.microsoft.com/office/powerpoint/2010/main" val="188302146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nSpc>
                <a:spcPct val="200000"/>
              </a:lnSpc>
              <a:spcBef>
                <a:spcPts val="0"/>
              </a:spcBef>
              <a:spcAft>
                <a:spcPts val="800"/>
              </a:spcAft>
              <a:buFont typeface="Arial" panose="020B0604020202020204" pitchFamily="34" charset="0"/>
              <a:buNone/>
            </a:pP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There is an adage that says if something isn’t documented, it didn’t happen.  This notion applies to risk management and the risk recording and documenting process. Risk management steps and their outcomes should be properly recorded in accordance with the organization’s documentation policies and communicated to decision makers and appropriate stakeholders. ISO 31000 indicates that recording and reporting should communicate related actions and outcomes across the organization and provide decision makers the appropriate information.  </a:t>
            </a:r>
          </a:p>
          <a:p>
            <a:pPr marL="0" marR="0" indent="0">
              <a:lnSpc>
                <a:spcPct val="200000"/>
              </a:lnSpc>
              <a:spcBef>
                <a:spcPts val="0"/>
              </a:spcBef>
              <a:spcAft>
                <a:spcPts val="800"/>
              </a:spcAft>
              <a:buFont typeface="Arial" panose="020B0604020202020204" pitchFamily="34" charset="0"/>
              <a:buNone/>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r>
              <a:rPr lang="en-US" sz="1800" dirty="0">
                <a:effectLst/>
                <a:latin typeface="Times New Roman" panose="02020603050405020304" pitchFamily="18" charset="0"/>
                <a:ea typeface="Calibri" panose="020F0502020204030204" pitchFamily="34" charset="0"/>
              </a:rPr>
              <a:t>One method of recording risk is through a risk register or risk log. A risk register is a spreadsheet type document used to record risk related information about identified risks. </a:t>
            </a:r>
            <a:endParaRPr lang="en-US" dirty="0"/>
          </a:p>
        </p:txBody>
      </p:sp>
      <p:sp>
        <p:nvSpPr>
          <p:cNvPr id="4" name="Slide Number Placeholder 3"/>
          <p:cNvSpPr>
            <a:spLocks noGrp="1"/>
          </p:cNvSpPr>
          <p:nvPr>
            <p:ph type="sldNum" sz="quarter" idx="5"/>
          </p:nvPr>
        </p:nvSpPr>
        <p:spPr/>
        <p:txBody>
          <a:bodyPr/>
          <a:lstStyle/>
          <a:p>
            <a:fld id="{E66821F9-C116-404B-90EB-6BFDE31774FE}" type="slidenum">
              <a:rPr lang="en-US" smtClean="0"/>
              <a:t>16</a:t>
            </a:fld>
            <a:endParaRPr lang="en-US" dirty="0"/>
          </a:p>
        </p:txBody>
      </p:sp>
    </p:spTree>
    <p:extLst>
      <p:ext uri="{BB962C8B-B14F-4D97-AF65-F5344CB8AC3E}">
        <p14:creationId xmlns:p14="http://schemas.microsoft.com/office/powerpoint/2010/main" val="152519206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Once risks are documented and entered into a spreadsheet or a database, they can be integrated into the organization comprehensive risk portfolio or profile. Comprehensive risk portfolios usually include a risk hierarchy organized by the organization’s unit or division, and by risk type.  The term </a:t>
            </a:r>
            <a:r>
              <a:rPr lang="en-US" sz="1800" i="1" dirty="0">
                <a:effectLst/>
                <a:latin typeface="Times New Roman" panose="02020603050405020304" pitchFamily="18" charset="0"/>
                <a:ea typeface="Calibri" panose="020F0502020204030204" pitchFamily="34" charset="0"/>
                <a:cs typeface="Times New Roman" panose="02020603050405020304" pitchFamily="18" charset="0"/>
              </a:rPr>
              <a:t>risk profile </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represents the entire portfolio of risks facing the enterprise. Some organizations represent this portfolio as a hierarchy, some as a collection of risks plotted on a heat map.  An example of a risk hierarchy is presented here.</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E66821F9-C116-404B-90EB-6BFDE31774FE}" type="slidenum">
              <a:rPr lang="en-US" smtClean="0"/>
              <a:t>17</a:t>
            </a:fld>
            <a:endParaRPr lang="en-US" dirty="0"/>
          </a:p>
        </p:txBody>
      </p:sp>
    </p:spTree>
    <p:extLst>
      <p:ext uri="{BB962C8B-B14F-4D97-AF65-F5344CB8AC3E}">
        <p14:creationId xmlns:p14="http://schemas.microsoft.com/office/powerpoint/2010/main" val="128299977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nSpc>
                <a:spcPct val="200000"/>
              </a:lnSpc>
              <a:spcBef>
                <a:spcPts val="0"/>
              </a:spcBef>
              <a:spcAft>
                <a:spcPts val="800"/>
              </a:spcAft>
              <a:buFont typeface="Arial" panose="020B0604020202020204" pitchFamily="34" charset="0"/>
              <a:buNone/>
            </a:pP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Reporting risk related information is critical to an organization’s governance and should be designed to improve overall risk communications and understanding of risks. ISO Guide 73 defines risk reporting as a “form of communication intended to inform particular internal or external stakeholders by providing information regarding the current state of risk and its management.”</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indent="342900">
              <a:lnSpc>
                <a:spcPct val="200000"/>
              </a:lnSpc>
              <a:spcBef>
                <a:spcPts val="0"/>
              </a:spcBef>
              <a:spcAft>
                <a:spcPts val="800"/>
              </a:spcAft>
            </a:pPr>
            <a:endParaRPr lang="en-US" sz="1800" dirty="0">
              <a:effectLst/>
              <a:latin typeface="Times New Roman" panose="02020603050405020304" pitchFamily="18" charset="0"/>
              <a:ea typeface="Calibri" panose="020F0502020204030204" pitchFamily="34" charset="0"/>
              <a:cs typeface="Times New Roman" panose="02020603050405020304" pitchFamily="18" charset="0"/>
            </a:endParaRPr>
          </a:p>
          <a:p>
            <a:pPr marL="0" marR="0" indent="0">
              <a:lnSpc>
                <a:spcPct val="200000"/>
              </a:lnSpc>
              <a:spcBef>
                <a:spcPts val="0"/>
              </a:spcBef>
              <a:spcAft>
                <a:spcPts val="800"/>
              </a:spcAft>
              <a:buFont typeface="Arial" panose="020B0604020202020204" pitchFamily="34" charset="0"/>
              <a:buNone/>
            </a:pP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When designing risk reporting systems, there are several key factors to consider.  First, defining the audience and their needs is critical.  Internal decision makers and</a:t>
            </a:r>
            <a:r>
              <a:rPr lang="en-US" sz="1800" dirty="0">
                <a:effectLst/>
                <a:latin typeface="Times New Roman" panose="02020603050405020304" pitchFamily="18" charset="0"/>
                <a:ea typeface="Times New Roman" panose="02020603050405020304" pitchFamily="18" charset="0"/>
                <a:cs typeface="Times New Roman" panose="02020603050405020304" pitchFamily="18" charset="0"/>
              </a:rPr>
              <a:t> stakeholders will require specific risk-based information presented in a way that is useful to them.  Dashboards, risk matrices, heat maps and key performance metrics are helpful in communicating risk performance at a glance and may be most useful to the organization’s senior management and decision makers.  Striped bow tie diagrams can be useful in presenting more complex risk scenarios.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E66821F9-C116-404B-90EB-6BFDE31774FE}" type="slidenum">
              <a:rPr lang="en-US" smtClean="0"/>
              <a:t>18</a:t>
            </a:fld>
            <a:endParaRPr lang="en-US" dirty="0"/>
          </a:p>
        </p:txBody>
      </p:sp>
    </p:spTree>
    <p:extLst>
      <p:ext uri="{BB962C8B-B14F-4D97-AF65-F5344CB8AC3E}">
        <p14:creationId xmlns:p14="http://schemas.microsoft.com/office/powerpoint/2010/main" val="423815280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nSpc>
                <a:spcPct val="200000"/>
              </a:lnSpc>
              <a:spcBef>
                <a:spcPts val="0"/>
              </a:spcBef>
              <a:spcAft>
                <a:spcPts val="800"/>
              </a:spcAft>
              <a:buFont typeface="Arial" panose="020B0604020202020204" pitchFamily="34" charset="0"/>
              <a:buNone/>
            </a:pPr>
            <a:r>
              <a:rPr lang="en-US" sz="1800" dirty="0">
                <a:effectLst/>
                <a:latin typeface="Times New Roman" panose="02020603050405020304" pitchFamily="18" charset="0"/>
                <a:ea typeface="Times New Roman" panose="02020603050405020304" pitchFamily="18" charset="0"/>
                <a:cs typeface="Times New Roman" panose="02020603050405020304" pitchFamily="18" charset="0"/>
              </a:rPr>
              <a:t>A key component in risk communication is the documenting and communicating of risk assessments and their results to decision makers and stakeholders.  This should include the names, titles, and qualifications of the risk assessment team; the methods employed; the risk sources identified, and risks assessed; the risk treatments implemented, and follow-up actions taken.  </a:t>
            </a:r>
          </a:p>
          <a:p>
            <a:pPr marL="0" marR="0" indent="0">
              <a:lnSpc>
                <a:spcPct val="200000"/>
              </a:lnSpc>
              <a:spcBef>
                <a:spcPts val="0"/>
              </a:spcBef>
              <a:spcAft>
                <a:spcPts val="800"/>
              </a:spcAft>
              <a:buFont typeface="Arial" panose="020B0604020202020204" pitchFamily="34" charset="0"/>
              <a:buNone/>
            </a:pPr>
            <a:endParaRPr lang="en-US"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0" marR="0" indent="0">
              <a:lnSpc>
                <a:spcPct val="200000"/>
              </a:lnSpc>
              <a:spcBef>
                <a:spcPts val="0"/>
              </a:spcBef>
              <a:spcAft>
                <a:spcPts val="800"/>
              </a:spcAft>
              <a:buFont typeface="Arial" panose="020B0604020202020204" pitchFamily="34" charset="0"/>
              <a:buNone/>
            </a:pPr>
            <a:r>
              <a:rPr lang="en-US" sz="1800" dirty="0">
                <a:effectLst/>
                <a:latin typeface="Times New Roman" panose="02020603050405020304" pitchFamily="18" charset="0"/>
                <a:ea typeface="Times New Roman" panose="02020603050405020304" pitchFamily="18" charset="0"/>
                <a:cs typeface="Times New Roman" panose="02020603050405020304" pitchFamily="18" charset="0"/>
              </a:rPr>
              <a:t>One method that can be used to communicate risk information is the RACI chart. </a:t>
            </a:r>
            <a:r>
              <a:rPr lang="en-US" sz="1800" dirty="0">
                <a:effectLst/>
                <a:latin typeface="Times New Roman" panose="02020603050405020304" pitchFamily="18" charset="0"/>
                <a:ea typeface="Times New Roman" panose="02020603050405020304" pitchFamily="18" charset="0"/>
              </a:rPr>
              <a:t>RACI is an acronym meaning: </a:t>
            </a:r>
            <a:r>
              <a:rPr lang="en-US" sz="1800" b="1" dirty="0">
                <a:effectLst/>
                <a:latin typeface="Times New Roman" panose="02020603050405020304" pitchFamily="18" charset="0"/>
                <a:ea typeface="Times New Roman" panose="02020603050405020304" pitchFamily="18" charset="0"/>
              </a:rPr>
              <a:t>Responsible</a:t>
            </a:r>
            <a:r>
              <a:rPr lang="en-US" sz="1800" dirty="0">
                <a:effectLst/>
                <a:latin typeface="Times New Roman" panose="02020603050405020304" pitchFamily="18" charset="0"/>
                <a:ea typeface="Times New Roman" panose="02020603050405020304" pitchFamily="18" charset="0"/>
              </a:rPr>
              <a:t>, </a:t>
            </a:r>
            <a:r>
              <a:rPr lang="en-US" sz="1800" b="1" dirty="0">
                <a:effectLst/>
                <a:latin typeface="Times New Roman" panose="02020603050405020304" pitchFamily="18" charset="0"/>
                <a:ea typeface="Times New Roman" panose="02020603050405020304" pitchFamily="18" charset="0"/>
              </a:rPr>
              <a:t>Accountable, Consulted, and Informed</a:t>
            </a:r>
            <a:r>
              <a:rPr lang="en-US" sz="1800" dirty="0">
                <a:effectLst/>
                <a:latin typeface="Times New Roman" panose="02020603050405020304" pitchFamily="18" charset="0"/>
                <a:ea typeface="Times New Roman" panose="02020603050405020304" pitchFamily="18" charset="0"/>
              </a:rPr>
              <a:t>. RACI charts help describe the participation by various stakeholders in completing tasks, projects or business process. </a:t>
            </a:r>
            <a:endParaRPr lang="en-US" sz="1800" dirty="0"/>
          </a:p>
          <a:p>
            <a:pPr marL="0" marR="0">
              <a:lnSpc>
                <a:spcPct val="107000"/>
              </a:lnSpc>
              <a:spcBef>
                <a:spcPts val="0"/>
              </a:spcBef>
              <a:spcAft>
                <a:spcPts val="800"/>
              </a:spcAft>
            </a:pPr>
            <a:endParaRPr lang="en-US" sz="1800" b="1"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800" b="0" dirty="0">
                <a:effectLst/>
                <a:latin typeface="Calibri" panose="020F0502020204030204" pitchFamily="34" charset="0"/>
                <a:ea typeface="Calibri" panose="020F0502020204030204" pitchFamily="34" charset="0"/>
                <a:cs typeface="Times New Roman" panose="02020603050405020304" pitchFamily="18" charset="0"/>
              </a:rPr>
              <a:t>For example, the RACI chart shown here is taken</a:t>
            </a:r>
            <a:r>
              <a:rPr lang="en-US" sz="1800" dirty="0">
                <a:effectLst/>
                <a:latin typeface="Calibri" panose="020F0502020204030204" pitchFamily="34" charset="0"/>
                <a:ea typeface="Calibri" panose="020F0502020204030204" pitchFamily="34" charset="0"/>
                <a:cs typeface="Times New Roman" panose="02020603050405020304" pitchFamily="18" charset="0"/>
              </a:rPr>
              <a:t> from the OSHA publication OSHA3902, Small Entity Compliance Guide for the Respirable Crystalline Silica Standard for Construction. Using this example of two activities, a RACI chart is presented. The chart can be used for clarifying and defining roles and responsibilities in cross-functional projects and processes. As shown, the EHS manager will be responsible for developing plans and control measures to protect the operators from silica dust, the risk manager will be accountable, and the CEO will be informed. The next slide provides a second matrix with general task assignments for responsible parties in this example.</a:t>
            </a:r>
          </a:p>
        </p:txBody>
      </p:sp>
      <p:sp>
        <p:nvSpPr>
          <p:cNvPr id="4" name="Slide Number Placeholder 3"/>
          <p:cNvSpPr>
            <a:spLocks noGrp="1"/>
          </p:cNvSpPr>
          <p:nvPr>
            <p:ph type="sldNum" sz="quarter" idx="5"/>
          </p:nvPr>
        </p:nvSpPr>
        <p:spPr/>
        <p:txBody>
          <a:bodyPr/>
          <a:lstStyle/>
          <a:p>
            <a:fld id="{E66821F9-C116-404B-90EB-6BFDE31774FE}" type="slidenum">
              <a:rPr lang="en-US" smtClean="0"/>
              <a:t>19</a:t>
            </a:fld>
            <a:endParaRPr lang="en-US" dirty="0"/>
          </a:p>
        </p:txBody>
      </p:sp>
    </p:spTree>
    <p:extLst>
      <p:ext uri="{BB962C8B-B14F-4D97-AF65-F5344CB8AC3E}">
        <p14:creationId xmlns:p14="http://schemas.microsoft.com/office/powerpoint/2010/main" val="83157057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Times New Roman" panose="02020603050405020304" pitchFamily="18" charset="0"/>
                <a:ea typeface="Times New Roman" panose="02020603050405020304" pitchFamily="18" charset="0"/>
                <a:cs typeface="Times New Roman" panose="02020603050405020304" pitchFamily="18" charset="0"/>
              </a:rPr>
              <a:t>Here we have the individual tasks assigned to the operations engineer, the OSH Manager and the Project manager.  The Operations engineer will be responsible for preparing the design and operating procedures; the OSH Manger will be responsible for preparing the health and safety plan, and the project manager will be accountable for managing the overall project.  As we can see, each role will be consulted and or informed for each task they are not leading.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E66821F9-C116-404B-90EB-6BFDE31774FE}" type="slidenum">
              <a:rPr lang="en-US" smtClean="0"/>
              <a:t>20</a:t>
            </a:fld>
            <a:endParaRPr lang="en-US" dirty="0"/>
          </a:p>
        </p:txBody>
      </p:sp>
    </p:spTree>
    <p:extLst>
      <p:ext uri="{BB962C8B-B14F-4D97-AF65-F5344CB8AC3E}">
        <p14:creationId xmlns:p14="http://schemas.microsoft.com/office/powerpoint/2010/main" val="236328932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Times New Roman" panose="02020603050405020304" pitchFamily="18" charset="0"/>
                <a:ea typeface="Times New Roman" panose="02020603050405020304" pitchFamily="18" charset="0"/>
                <a:cs typeface="Times New Roman" panose="02020603050405020304" pitchFamily="18" charset="0"/>
              </a:rPr>
              <a:t>For risks to be managed throughout their life cycle, an organization must have systems in place to continually monitor, review, record, and report risk to decision makers.  Such a continual feedback loop provides the organization the necessary information and assurance that risk treatments are effective, that new and emerging risks are detected, that secondary risks are detected and managed, and that the organization’s objectives are being met.  Without such ongoing review and communication of the development of risks to management, it is difficult for an organization to consistently make decisions or successfully achieve their objectives. These activities are closely linked with and tend to overlap risk communication and consultation efforts within an organization.</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E66821F9-C116-404B-90EB-6BFDE31774FE}" type="slidenum">
              <a:rPr lang="en-US" smtClean="0"/>
              <a:t>3</a:t>
            </a:fld>
            <a:endParaRPr lang="en-US" dirty="0"/>
          </a:p>
        </p:txBody>
      </p:sp>
    </p:spTree>
    <p:extLst>
      <p:ext uri="{BB962C8B-B14F-4D97-AF65-F5344CB8AC3E}">
        <p14:creationId xmlns:p14="http://schemas.microsoft.com/office/powerpoint/2010/main" val="47438468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Methods that can be used to monitor and report risk include risk matrices, risk registers, S Curves and Bow Tie Diagrams</a:t>
            </a:r>
          </a:p>
        </p:txBody>
      </p:sp>
      <p:sp>
        <p:nvSpPr>
          <p:cNvPr id="4" name="Slide Number Placeholder 3"/>
          <p:cNvSpPr>
            <a:spLocks noGrp="1"/>
          </p:cNvSpPr>
          <p:nvPr>
            <p:ph type="sldNum" sz="quarter" idx="5"/>
          </p:nvPr>
        </p:nvSpPr>
        <p:spPr/>
        <p:txBody>
          <a:bodyPr/>
          <a:lstStyle/>
          <a:p>
            <a:fld id="{E66821F9-C116-404B-90EB-6BFDE31774FE}" type="slidenum">
              <a:rPr lang="en-US" smtClean="0"/>
              <a:t>21</a:t>
            </a:fld>
            <a:endParaRPr lang="en-US" dirty="0"/>
          </a:p>
        </p:txBody>
      </p:sp>
    </p:spTree>
    <p:extLst>
      <p:ext uri="{BB962C8B-B14F-4D97-AF65-F5344CB8AC3E}">
        <p14:creationId xmlns:p14="http://schemas.microsoft.com/office/powerpoint/2010/main" val="132925041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Additional methods include KPIs, KRIs, and risk performance measurement processes which we have briefly discussed.</a:t>
            </a:r>
          </a:p>
        </p:txBody>
      </p:sp>
      <p:sp>
        <p:nvSpPr>
          <p:cNvPr id="4" name="Slide Number Placeholder 3"/>
          <p:cNvSpPr>
            <a:spLocks noGrp="1"/>
          </p:cNvSpPr>
          <p:nvPr>
            <p:ph type="sldNum" sz="quarter" idx="5"/>
          </p:nvPr>
        </p:nvSpPr>
        <p:spPr/>
        <p:txBody>
          <a:bodyPr/>
          <a:lstStyle/>
          <a:p>
            <a:fld id="{E66821F9-C116-404B-90EB-6BFDE31774FE}" type="slidenum">
              <a:rPr lang="en-US" smtClean="0"/>
              <a:t>22</a:t>
            </a:fld>
            <a:endParaRPr lang="en-US" dirty="0"/>
          </a:p>
        </p:txBody>
      </p:sp>
    </p:spTree>
    <p:extLst>
      <p:ext uri="{BB962C8B-B14F-4D97-AF65-F5344CB8AC3E}">
        <p14:creationId xmlns:p14="http://schemas.microsoft.com/office/powerpoint/2010/main" val="158831452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nSpc>
                <a:spcPct val="200000"/>
              </a:lnSpc>
              <a:spcBef>
                <a:spcPts val="0"/>
              </a:spcBef>
              <a:spcAft>
                <a:spcPts val="800"/>
              </a:spcAft>
              <a:buFont typeface="Arial" panose="020B0604020202020204" pitchFamily="34" charset="0"/>
              <a:buNone/>
            </a:pPr>
            <a:r>
              <a:rPr lang="en-US" sz="1800" dirty="0">
                <a:effectLst/>
                <a:latin typeface="Times New Roman" panose="02020603050405020304" pitchFamily="18" charset="0"/>
                <a:ea typeface="Times New Roman" panose="02020603050405020304" pitchFamily="18" charset="0"/>
                <a:cs typeface="Times New Roman" panose="02020603050405020304" pitchFamily="18" charset="0"/>
              </a:rPr>
              <a:t>In summary, the ultimate purpose of monitoring, reviewing, recording and reporting risk information is to provide the necessary risk-based information to decision-makers and stakeholders to properly manage risk. </a:t>
            </a:r>
          </a:p>
          <a:p>
            <a:pPr marL="0" marR="0" indent="0">
              <a:lnSpc>
                <a:spcPct val="200000"/>
              </a:lnSpc>
              <a:spcBef>
                <a:spcPts val="0"/>
              </a:spcBef>
              <a:spcAft>
                <a:spcPts val="800"/>
              </a:spcAft>
              <a:buFont typeface="Arial" panose="020B0604020202020204" pitchFamily="34" charset="0"/>
              <a:buNone/>
            </a:pPr>
            <a:endParaRPr lang="en-US" sz="1800">
              <a:effectLst/>
              <a:latin typeface="Times New Roman" panose="02020603050405020304" pitchFamily="18" charset="0"/>
              <a:ea typeface="Times New Roman" panose="02020603050405020304" pitchFamily="18" charset="0"/>
              <a:cs typeface="Times New Roman" panose="02020603050405020304" pitchFamily="18" charset="0"/>
            </a:endParaRPr>
          </a:p>
          <a:p>
            <a:pPr marL="0" marR="0" indent="0">
              <a:lnSpc>
                <a:spcPct val="200000"/>
              </a:lnSpc>
              <a:spcBef>
                <a:spcPts val="0"/>
              </a:spcBef>
              <a:spcAft>
                <a:spcPts val="800"/>
              </a:spcAft>
              <a:buFont typeface="Arial" panose="020B0604020202020204" pitchFamily="34" charset="0"/>
              <a:buNone/>
            </a:pPr>
            <a:r>
              <a:rPr lang="en-US" sz="1800">
                <a:effectLst/>
                <a:latin typeface="Times New Roman" panose="02020603050405020304" pitchFamily="18" charset="0"/>
                <a:ea typeface="Times New Roman" panose="02020603050405020304" pitchFamily="18" charset="0"/>
                <a:cs typeface="Times New Roman" panose="02020603050405020304" pitchFamily="18" charset="0"/>
              </a:rPr>
              <a:t>Risk-related </a:t>
            </a:r>
            <a:r>
              <a:rPr lang="en-US" sz="1800" dirty="0">
                <a:effectLst/>
                <a:latin typeface="Times New Roman" panose="02020603050405020304" pitchFamily="18" charset="0"/>
                <a:ea typeface="Times New Roman" panose="02020603050405020304" pitchFamily="18" charset="0"/>
                <a:cs typeface="Times New Roman" panose="02020603050405020304" pitchFamily="18" charset="0"/>
              </a:rPr>
              <a:t>documents and information provide a record and justification for decisions made and preserve the results of risk management efforts for future use and reference.  They also allow for the verification of results and provide an audit trail.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indent="342900">
              <a:lnSpc>
                <a:spcPct val="200000"/>
              </a:lnSpc>
              <a:spcBef>
                <a:spcPts val="0"/>
              </a:spcBef>
              <a:spcAft>
                <a:spcPts val="800"/>
              </a:spcAft>
            </a:pPr>
            <a:endParaRPr lang="en-US"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0" marR="0" indent="0">
              <a:lnSpc>
                <a:spcPct val="200000"/>
              </a:lnSpc>
              <a:spcBef>
                <a:spcPts val="0"/>
              </a:spcBef>
              <a:spcAft>
                <a:spcPts val="800"/>
              </a:spcAft>
              <a:buFont typeface="Arial" panose="020B0604020202020204" pitchFamily="34" charset="0"/>
              <a:buNone/>
            </a:pPr>
            <a:r>
              <a:rPr lang="en-US" sz="1800" dirty="0">
                <a:effectLst/>
                <a:latin typeface="Times New Roman" panose="02020603050405020304" pitchFamily="18" charset="0"/>
                <a:ea typeface="Times New Roman" panose="02020603050405020304" pitchFamily="18" charset="0"/>
                <a:cs typeface="Times New Roman" panose="02020603050405020304" pitchFamily="18" charset="0"/>
              </a:rPr>
              <a:t>The risk management process is a continual improvement cycle that is designed to help an organization create and protect value.  It requires the integration of the risk management framework and process into the organization’s management system, and must have top management leadership, and stakeholder involvement.  As organizations mature, and improve their ability to identify, analyze, evaluate and treat risks, they will become more competitive and successful in the achievement of their business objectives.</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E66821F9-C116-404B-90EB-6BFDE31774FE}" type="slidenum">
              <a:rPr lang="en-US" smtClean="0"/>
              <a:t>23</a:t>
            </a:fld>
            <a:endParaRPr lang="en-US" dirty="0"/>
          </a:p>
        </p:txBody>
      </p:sp>
    </p:spTree>
    <p:extLst>
      <p:ext uri="{BB962C8B-B14F-4D97-AF65-F5344CB8AC3E}">
        <p14:creationId xmlns:p14="http://schemas.microsoft.com/office/powerpoint/2010/main" val="155990096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Times New Roman" panose="02020603050405020304" pitchFamily="18" charset="0"/>
                <a:ea typeface="Times New Roman" panose="02020603050405020304" pitchFamily="18" charset="0"/>
                <a:cs typeface="Times New Roman" panose="02020603050405020304" pitchFamily="18" charset="0"/>
              </a:rPr>
              <a:t>In the ISO 31000 risk management process shown here, there are three components that surround the risk assessment and treatment process – 1) monitoring and review, 2) recording and reporting, and 3) communication and consultation.  In this Lesson we will review the steps of monitoring and review, and recording and reporting.  These components are the ‘check’ points in the Plan-Do-Check-Act continual improvement model, and the key input to ‘communication and consultation’ in the risk management process.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E66821F9-C116-404B-90EB-6BFDE31774FE}" type="slidenum">
              <a:rPr lang="en-US" smtClean="0"/>
              <a:t>4</a:t>
            </a:fld>
            <a:endParaRPr lang="en-US" dirty="0"/>
          </a:p>
        </p:txBody>
      </p:sp>
    </p:spTree>
    <p:extLst>
      <p:ext uri="{BB962C8B-B14F-4D97-AF65-F5344CB8AC3E}">
        <p14:creationId xmlns:p14="http://schemas.microsoft.com/office/powerpoint/2010/main" val="195474854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nSpc>
                <a:spcPct val="200000"/>
              </a:lnSpc>
              <a:spcBef>
                <a:spcPts val="0"/>
              </a:spcBef>
              <a:spcAft>
                <a:spcPts val="800"/>
              </a:spcAft>
              <a:buFont typeface="Arial" panose="020B0604020202020204" pitchFamily="34" charset="0"/>
              <a:buNone/>
            </a:pPr>
            <a:r>
              <a:rPr lang="en-US" sz="1800" dirty="0">
                <a:effectLst/>
                <a:latin typeface="Times New Roman" panose="02020603050405020304" pitchFamily="18" charset="0"/>
                <a:ea typeface="Times New Roman" panose="02020603050405020304" pitchFamily="18" charset="0"/>
                <a:cs typeface="Times New Roman" panose="02020603050405020304" pitchFamily="18" charset="0"/>
              </a:rPr>
              <a:t>Managing risk requires a continual improvement cycle of planning, doing, checking, and acting. If plans and their execution are not ‘checked’ and their progress not communicated, there can be no action for improvement. Therefore, a system should be in place that monitors, validates, verifies, records and communicates risk performance within an organization.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indent="0">
              <a:lnSpc>
                <a:spcPct val="200000"/>
              </a:lnSpc>
              <a:spcBef>
                <a:spcPts val="0"/>
              </a:spcBef>
              <a:spcAft>
                <a:spcPts val="800"/>
              </a:spcAft>
              <a:buFont typeface="Arial" panose="020B0604020202020204" pitchFamily="34" charset="0"/>
              <a:buNone/>
            </a:pPr>
            <a:endParaRPr lang="en-US"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0" marR="0" indent="0">
              <a:lnSpc>
                <a:spcPct val="200000"/>
              </a:lnSpc>
              <a:spcBef>
                <a:spcPts val="0"/>
              </a:spcBef>
              <a:spcAft>
                <a:spcPts val="800"/>
              </a:spcAft>
              <a:buFont typeface="Arial" panose="020B0604020202020204" pitchFamily="34" charset="0"/>
              <a:buNone/>
            </a:pPr>
            <a:r>
              <a:rPr lang="en-US" sz="1800" dirty="0">
                <a:effectLst/>
                <a:latin typeface="Times New Roman" panose="02020603050405020304" pitchFamily="18" charset="0"/>
                <a:ea typeface="Times New Roman" panose="02020603050405020304" pitchFamily="18" charset="0"/>
                <a:cs typeface="Times New Roman" panose="02020603050405020304" pitchFamily="18" charset="0"/>
              </a:rPr>
              <a:t>One of the guiding principles of risk management found in ISO 31000 is ‘continual improvement’.  Continual improvement is achieved through learning and experience using a Plan-Do-Check-Act (PDCA) cycle approach.  ‘Management systems’ such as ISO 45001 and ANSI Z10 are also built upon a PDCA cycle as shown in here.  </a:t>
            </a:r>
            <a:endParaRPr lang="en-US" dirty="0"/>
          </a:p>
        </p:txBody>
      </p:sp>
      <p:sp>
        <p:nvSpPr>
          <p:cNvPr id="4" name="Slide Number Placeholder 3"/>
          <p:cNvSpPr>
            <a:spLocks noGrp="1"/>
          </p:cNvSpPr>
          <p:nvPr>
            <p:ph type="sldNum" sz="quarter" idx="5"/>
          </p:nvPr>
        </p:nvSpPr>
        <p:spPr/>
        <p:txBody>
          <a:bodyPr/>
          <a:lstStyle/>
          <a:p>
            <a:fld id="{E66821F9-C116-404B-90EB-6BFDE31774FE}" type="slidenum">
              <a:rPr lang="en-US" smtClean="0"/>
              <a:t>5</a:t>
            </a:fld>
            <a:endParaRPr lang="en-US" dirty="0"/>
          </a:p>
        </p:txBody>
      </p:sp>
    </p:spTree>
    <p:extLst>
      <p:ext uri="{BB962C8B-B14F-4D97-AF65-F5344CB8AC3E}">
        <p14:creationId xmlns:p14="http://schemas.microsoft.com/office/powerpoint/2010/main" val="292449428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Times New Roman" panose="02020603050405020304" pitchFamily="18" charset="0"/>
                <a:ea typeface="Times New Roman" panose="02020603050405020304" pitchFamily="18" charset="0"/>
                <a:cs typeface="Times New Roman" panose="02020603050405020304" pitchFamily="18" charset="0"/>
              </a:rPr>
              <a:t>In its Forward, ANSI Z10.0 explains that the PDCA model, although the elements appear linear, they are in fact interdependent and dynamic as illustrated in the figure. </a:t>
            </a:r>
          </a:p>
          <a:p>
            <a:pPr marL="0" marR="0" indent="0">
              <a:lnSpc>
                <a:spcPct val="200000"/>
              </a:lnSpc>
              <a:spcBef>
                <a:spcPts val="0"/>
              </a:spcBef>
              <a:spcAft>
                <a:spcPts val="0"/>
              </a:spcAft>
              <a:buFont typeface="Arial" panose="020B0604020202020204" pitchFamily="34" charset="0"/>
              <a:buNone/>
            </a:pPr>
            <a:endParaRPr lang="en-US"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0" marR="0" indent="0">
              <a:lnSpc>
                <a:spcPct val="200000"/>
              </a:lnSpc>
              <a:spcBef>
                <a:spcPts val="0"/>
              </a:spcBef>
              <a:spcAft>
                <a:spcPts val="0"/>
              </a:spcAft>
              <a:buFont typeface="Arial" panose="020B0604020202020204" pitchFamily="34" charset="0"/>
              <a:buNone/>
            </a:pPr>
            <a:r>
              <a:rPr lang="en-US" sz="1800" dirty="0">
                <a:effectLst/>
                <a:latin typeface="Times New Roman" panose="02020603050405020304" pitchFamily="18" charset="0"/>
                <a:ea typeface="Times New Roman" panose="02020603050405020304" pitchFamily="18" charset="0"/>
                <a:cs typeface="Times New Roman" panose="02020603050405020304" pitchFamily="18" charset="0"/>
              </a:rPr>
              <a:t>The PDCA model was originally developed by Walter Shewhart in the 1930s, and later made popular by W. Edwards Deming.  The model is an iterative, systematic approach that enables an organization to manage and continually improve a system, process, or product. The PDCA model provides a simple and effective process for managing change through planning, implementing, testing, and improving ideas before fully implementing them.</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indent="347345">
              <a:lnSpc>
                <a:spcPct val="200000"/>
              </a:lnSpc>
              <a:spcBef>
                <a:spcPts val="0"/>
              </a:spcBef>
              <a:spcAft>
                <a:spcPts val="0"/>
              </a:spcAft>
            </a:pPr>
            <a:endParaRPr lang="en-US"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0" marR="0" indent="0">
              <a:lnSpc>
                <a:spcPct val="200000"/>
              </a:lnSpc>
              <a:spcBef>
                <a:spcPts val="0"/>
              </a:spcBef>
              <a:spcAft>
                <a:spcPts val="0"/>
              </a:spcAft>
              <a:buFont typeface="Arial" panose="020B0604020202020204" pitchFamily="34" charset="0"/>
              <a:buNone/>
            </a:pPr>
            <a:r>
              <a:rPr lang="en-US" sz="1800" dirty="0">
                <a:effectLst/>
                <a:latin typeface="Times New Roman" panose="02020603050405020304" pitchFamily="18" charset="0"/>
                <a:ea typeface="Times New Roman" panose="02020603050405020304" pitchFamily="18" charset="0"/>
                <a:cs typeface="Times New Roman" panose="02020603050405020304" pitchFamily="18" charset="0"/>
              </a:rPr>
              <a:t>The ‘checking’ and communicating function of PDCA should be applied throughout the risk management process and used to validate and verify outcomes; identify deviations, changes or gaps; and track and measure performance. These ‘key performance indicators’ should be incorporated into risk-based audits, gap analysis, compliance audits, and progress reviews.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E66821F9-C116-404B-90EB-6BFDE31774FE}" type="slidenum">
              <a:rPr lang="en-US" smtClean="0"/>
              <a:t>6</a:t>
            </a:fld>
            <a:endParaRPr lang="en-US" dirty="0"/>
          </a:p>
        </p:txBody>
      </p:sp>
    </p:spTree>
    <p:extLst>
      <p:ext uri="{BB962C8B-B14F-4D97-AF65-F5344CB8AC3E}">
        <p14:creationId xmlns:p14="http://schemas.microsoft.com/office/powerpoint/2010/main" val="291484162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nSpc>
                <a:spcPct val="200000"/>
              </a:lnSpc>
              <a:spcBef>
                <a:spcPts val="0"/>
              </a:spcBef>
              <a:spcAft>
                <a:spcPts val="800"/>
              </a:spcAft>
              <a:buFont typeface="Arial" panose="020B0604020202020204" pitchFamily="34" charset="0"/>
              <a:buNone/>
            </a:pP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For continual improvement, there must be continual monitoring.   Monitoring, review and communication of the risk management process and its outcomes are critical components and should occur in all stages of the process. </a:t>
            </a:r>
          </a:p>
          <a:p>
            <a:pPr marL="0" marR="0" indent="0">
              <a:lnSpc>
                <a:spcPct val="200000"/>
              </a:lnSpc>
              <a:spcBef>
                <a:spcPts val="0"/>
              </a:spcBef>
              <a:spcAft>
                <a:spcPts val="800"/>
              </a:spcAft>
              <a:buFont typeface="Arial" panose="020B0604020202020204" pitchFamily="34" charset="0"/>
              <a:buNone/>
            </a:pPr>
            <a:endParaRPr lang="en-US" sz="1800" dirty="0">
              <a:effectLst/>
              <a:latin typeface="Times New Roman" panose="02020603050405020304" pitchFamily="18" charset="0"/>
              <a:ea typeface="Calibri" panose="020F0502020204030204" pitchFamily="34" charset="0"/>
              <a:cs typeface="Times New Roman" panose="02020603050405020304" pitchFamily="18" charset="0"/>
            </a:endParaRPr>
          </a:p>
          <a:p>
            <a:pPr marL="0" marR="0" indent="0">
              <a:lnSpc>
                <a:spcPct val="200000"/>
              </a:lnSpc>
              <a:spcBef>
                <a:spcPts val="0"/>
              </a:spcBef>
              <a:spcAft>
                <a:spcPts val="800"/>
              </a:spcAft>
              <a:buFont typeface="Arial" panose="020B0604020202020204" pitchFamily="34" charset="0"/>
              <a:buNone/>
            </a:pP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Risk is dynamic in nature and continually changing with conditions, technologies, risk drivers, synergistic effects, exposures, escalating factors and other variables.  As illustrated here in the Risk Continuum Model, the dynamic nature of risk within the organization requires continual monitoring, review, recording and reporting as it evolves.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indent="0">
              <a:lnSpc>
                <a:spcPct val="200000"/>
              </a:lnSpc>
              <a:spcBef>
                <a:spcPts val="0"/>
              </a:spcBef>
              <a:spcAft>
                <a:spcPts val="800"/>
              </a:spcAft>
              <a:buFont typeface="Arial" panose="020B0604020202020204" pitchFamily="34" charset="0"/>
              <a:buNone/>
            </a:pPr>
            <a:endParaRPr lang="en-US" sz="1800" dirty="0">
              <a:effectLst/>
              <a:latin typeface="Times New Roman" panose="02020603050405020304" pitchFamily="18" charset="0"/>
              <a:ea typeface="Calibri" panose="020F0502020204030204" pitchFamily="34" charset="0"/>
              <a:cs typeface="Times New Roman" panose="02020603050405020304" pitchFamily="18" charset="0"/>
            </a:endParaRPr>
          </a:p>
          <a:p>
            <a:pPr marL="0" marR="0" indent="0">
              <a:lnSpc>
                <a:spcPct val="200000"/>
              </a:lnSpc>
              <a:spcBef>
                <a:spcPts val="0"/>
              </a:spcBef>
              <a:spcAft>
                <a:spcPts val="800"/>
              </a:spcAft>
              <a:buFont typeface="Arial" panose="020B0604020202020204" pitchFamily="34" charset="0"/>
              <a:buNone/>
            </a:pP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Monitoring for new and emerging risks derived from new risk sources introduced into the system or its components must be incorporated into the risk management and monitoring process.  New risks can develop and emerge from new technologies, activities, or expansions into different areas which requires scanning, detecting and monitoring.  A systematic approach for anticipating, scanning, and early detection of emerging risks and their triggers should be in place.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E66821F9-C116-404B-90EB-6BFDE31774FE}" type="slidenum">
              <a:rPr lang="en-US" smtClean="0"/>
              <a:t>7</a:t>
            </a:fld>
            <a:endParaRPr lang="en-US" dirty="0"/>
          </a:p>
        </p:txBody>
      </p:sp>
    </p:spTree>
    <p:extLst>
      <p:ext uri="{BB962C8B-B14F-4D97-AF65-F5344CB8AC3E}">
        <p14:creationId xmlns:p14="http://schemas.microsoft.com/office/powerpoint/2010/main" val="147972771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nSpc>
                <a:spcPct val="200000"/>
              </a:lnSpc>
              <a:spcBef>
                <a:spcPts val="0"/>
              </a:spcBef>
              <a:spcAft>
                <a:spcPts val="800"/>
              </a:spcAft>
              <a:buFont typeface="Arial" panose="020B0604020202020204" pitchFamily="34" charset="0"/>
              <a:buNone/>
            </a:pP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ISO 31000 states that the purpose of monitoring and review is to assure and improve the quality and effectiveness of process design, implementation and outcomes. This involves planning for the monitoring process, gathering and analyzing the information, documenting and communicating the results to stakeholders.  Responsibilities and accountabilities must be clearly defined and communicated, and the results integrated into the overall performance management system.  As in other aspects of the business, risk management performance requires ongoing monitoring, measuring and communication internally.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indent="342900">
              <a:lnSpc>
                <a:spcPct val="200000"/>
              </a:lnSpc>
              <a:spcBef>
                <a:spcPts val="0"/>
              </a:spcBef>
              <a:spcAft>
                <a:spcPts val="800"/>
              </a:spcAft>
            </a:pPr>
            <a:endParaRPr lang="en-US" sz="1800" dirty="0">
              <a:effectLst/>
              <a:latin typeface="Times New Roman" panose="02020603050405020304" pitchFamily="18" charset="0"/>
              <a:ea typeface="Calibri" panose="020F0502020204030204" pitchFamily="34" charset="0"/>
              <a:cs typeface="Times New Roman" panose="02020603050405020304" pitchFamily="18" charset="0"/>
            </a:endParaRPr>
          </a:p>
          <a:p>
            <a:pPr marL="0" marR="0" indent="0">
              <a:lnSpc>
                <a:spcPct val="200000"/>
              </a:lnSpc>
              <a:spcBef>
                <a:spcPts val="0"/>
              </a:spcBef>
              <a:spcAft>
                <a:spcPts val="800"/>
              </a:spcAft>
              <a:buFont typeface="Arial" panose="020B0604020202020204" pitchFamily="34" charset="0"/>
              <a:buNone/>
            </a:pP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Monitoring and review can be broken down by definitions.  Monitoring is defined by ANSI/ASIS/RIMS RA.1 as “ongoing scrutiny, oversight, evaluation of situational awareness, for determining the current status and to identify changes in the internal and external environment as well as performance.”  In ISO Guide 73, it is defined as “continual checking, supervising, critically observing or determining the status in order to identify change from the performance level required or expected.” (ISO Guide 73/ANSI/ASSP Z690.1, 2011).   It is an active process used to understand the current performance or output of a system.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indent="342900">
              <a:lnSpc>
                <a:spcPct val="200000"/>
              </a:lnSpc>
              <a:spcBef>
                <a:spcPts val="0"/>
              </a:spcBef>
              <a:spcAft>
                <a:spcPts val="800"/>
              </a:spcAft>
            </a:pPr>
            <a:endParaRPr lang="en-US" sz="1800" dirty="0">
              <a:effectLst/>
              <a:latin typeface="Times New Roman" panose="02020603050405020304" pitchFamily="18" charset="0"/>
              <a:ea typeface="Calibri" panose="020F0502020204030204" pitchFamily="34" charset="0"/>
              <a:cs typeface="Times New Roman" panose="02020603050405020304" pitchFamily="18" charset="0"/>
            </a:endParaRPr>
          </a:p>
          <a:p>
            <a:pPr marL="0" marR="0" indent="0">
              <a:lnSpc>
                <a:spcPct val="200000"/>
              </a:lnSpc>
              <a:spcBef>
                <a:spcPts val="0"/>
              </a:spcBef>
              <a:spcAft>
                <a:spcPts val="800"/>
              </a:spcAft>
              <a:buFont typeface="Arial" panose="020B0604020202020204" pitchFamily="34" charset="0"/>
              <a:buNone/>
            </a:pP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In addition to monitoring, risks must also be reviewed.  Risk review is defined by ANSI RA.1 as an “activity undertaken to determine the suitability, adequacy and effectiveness of the management system and its component elements to achieve established objectives.” It is also defined by ISO Guide 73 as an “activity undertaken to determine the suitability, adequacy and effectiveness of the subject matter to achieve established objectives.” (ISO Guide 73/ANSI/ASSP Z690.1, 2011).  Like ‘risk evaluation’, the process of risk review is used to determine if the current performance is acceptable in terms of the context and the objectives.</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E66821F9-C116-404B-90EB-6BFDE31774FE}" type="slidenum">
              <a:rPr lang="en-US" smtClean="0"/>
              <a:t>8</a:t>
            </a:fld>
            <a:endParaRPr lang="en-US" dirty="0"/>
          </a:p>
        </p:txBody>
      </p:sp>
    </p:spTree>
    <p:extLst>
      <p:ext uri="{BB962C8B-B14F-4D97-AF65-F5344CB8AC3E}">
        <p14:creationId xmlns:p14="http://schemas.microsoft.com/office/powerpoint/2010/main" val="169568987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nSpc>
                <a:spcPct val="200000"/>
              </a:lnSpc>
              <a:spcBef>
                <a:spcPts val="0"/>
              </a:spcBef>
              <a:spcAft>
                <a:spcPts val="800"/>
              </a:spcAft>
              <a:buFont typeface="Arial" panose="020B0604020202020204" pitchFamily="34" charset="0"/>
              <a:buNone/>
            </a:pP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For monitoring and review to be effective, key performance measures tied to the objectives must be used.  Key performance measures or key performance indicators (KPI) are a set of specific, quantifiable measures that an organization tracks to gauge performance over time. Such metrics are used to determine progress in achieving strategic and operational goals, and to benchmark an organization’s position or performance in comparison to baselines, internally or externally. Measurement of KPIs allows an organization to estimate its performance in compassion to its expected performance in support of the organization’s strategic objectives.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sz="1800" dirty="0">
              <a:effectLst/>
              <a:latin typeface="Times New Roman" panose="02020603050405020304" pitchFamily="18" charset="0"/>
              <a:ea typeface="Calibri" panose="020F0502020204030204" pitchFamily="34" charset="0"/>
            </a:endParaRPr>
          </a:p>
          <a:p>
            <a:r>
              <a:rPr lang="en-US" sz="1800" dirty="0">
                <a:effectLst/>
                <a:latin typeface="Times New Roman" panose="02020603050405020304" pitchFamily="18" charset="0"/>
                <a:ea typeface="Calibri" panose="020F0502020204030204" pitchFamily="34" charset="0"/>
              </a:rPr>
              <a:t>Selecting the right KPIs requires an understanding of the organization’s mission, goals and objectives and what is currently measured related to achieving objectives. KPIs will vary from one organization to another, as well as between departments or business units, depending upon the stakeholders’ needs and objectives. KPIs must be measurable and relevant to achieving the objective. For each KPI identified, the desired target and the baseline are established. </a:t>
            </a:r>
            <a:endParaRPr lang="en-US" dirty="0"/>
          </a:p>
        </p:txBody>
      </p:sp>
      <p:sp>
        <p:nvSpPr>
          <p:cNvPr id="4" name="Slide Number Placeholder 3"/>
          <p:cNvSpPr>
            <a:spLocks noGrp="1"/>
          </p:cNvSpPr>
          <p:nvPr>
            <p:ph type="sldNum" sz="quarter" idx="5"/>
          </p:nvPr>
        </p:nvSpPr>
        <p:spPr/>
        <p:txBody>
          <a:bodyPr/>
          <a:lstStyle/>
          <a:p>
            <a:fld id="{E66821F9-C116-404B-90EB-6BFDE31774FE}" type="slidenum">
              <a:rPr lang="en-US" smtClean="0"/>
              <a:t>9</a:t>
            </a:fld>
            <a:endParaRPr lang="en-US" dirty="0"/>
          </a:p>
        </p:txBody>
      </p:sp>
    </p:spTree>
    <p:extLst>
      <p:ext uri="{BB962C8B-B14F-4D97-AF65-F5344CB8AC3E}">
        <p14:creationId xmlns:p14="http://schemas.microsoft.com/office/powerpoint/2010/main" val="75080704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200000"/>
              </a:lnSpc>
              <a:spcBef>
                <a:spcPts val="0"/>
              </a:spcBef>
              <a:spcAft>
                <a:spcPts val="800"/>
              </a:spcAft>
              <a:buClrTx/>
              <a:buSzTx/>
              <a:buFont typeface="Arial" panose="020B0604020202020204" pitchFamily="34" charset="0"/>
              <a:buNone/>
              <a:tabLst/>
              <a:defRPr/>
            </a:pP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For KPIs to provide value, they must be measurable, not too complex to understand or interpret, and tied to a specific business objective. They should be standardized measures, however, there is need for flexibility or ability to adjust with changes. Selected KPIs should be clearly defined and communicated to stakeholders to enhance their understanding and meaning as to the purpose of their measure and use.  Selected key metrics and performance indicators must be included in the monitoring process with the finding recorded and reported to decision makers.  Depending upon the specific KPI, they may be recorded each day and plotted over time to give senior management an overview of the risk management performance of the business at a glance.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indent="342900">
              <a:lnSpc>
                <a:spcPct val="200000"/>
              </a:lnSpc>
              <a:spcBef>
                <a:spcPts val="0"/>
              </a:spcBef>
              <a:spcAft>
                <a:spcPts val="800"/>
              </a:spcAft>
            </a:pPr>
            <a:endParaRPr lang="en-US" dirty="0"/>
          </a:p>
        </p:txBody>
      </p:sp>
      <p:sp>
        <p:nvSpPr>
          <p:cNvPr id="4" name="Slide Number Placeholder 3"/>
          <p:cNvSpPr>
            <a:spLocks noGrp="1"/>
          </p:cNvSpPr>
          <p:nvPr>
            <p:ph type="sldNum" sz="quarter" idx="5"/>
          </p:nvPr>
        </p:nvSpPr>
        <p:spPr/>
        <p:txBody>
          <a:bodyPr/>
          <a:lstStyle/>
          <a:p>
            <a:fld id="{E66821F9-C116-404B-90EB-6BFDE31774FE}" type="slidenum">
              <a:rPr lang="en-US" smtClean="0"/>
              <a:t>10</a:t>
            </a:fld>
            <a:endParaRPr lang="en-US" dirty="0"/>
          </a:p>
        </p:txBody>
      </p:sp>
    </p:spTree>
    <p:extLst>
      <p:ext uri="{BB962C8B-B14F-4D97-AF65-F5344CB8AC3E}">
        <p14:creationId xmlns:p14="http://schemas.microsoft.com/office/powerpoint/2010/main" val="10856400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221579-0D2F-4A17-AE81-F7999452A436}"/>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589C0864-EDB5-4BFF-987F-F69C85382C3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5644CF70-43BF-4681-B9F6-7F775227A5A6}"/>
              </a:ext>
            </a:extLst>
          </p:cNvPr>
          <p:cNvSpPr>
            <a:spLocks noGrp="1"/>
          </p:cNvSpPr>
          <p:nvPr>
            <p:ph type="dt" sz="half" idx="10"/>
          </p:nvPr>
        </p:nvSpPr>
        <p:spPr/>
        <p:txBody>
          <a:bodyPr/>
          <a:lstStyle/>
          <a:p>
            <a:fld id="{F3820063-C9BE-4855-ACE9-CAFDF570CE56}" type="datetimeFigureOut">
              <a:rPr lang="en-US" smtClean="0"/>
              <a:t>1/23/2021</a:t>
            </a:fld>
            <a:endParaRPr lang="en-US" dirty="0"/>
          </a:p>
        </p:txBody>
      </p:sp>
      <p:sp>
        <p:nvSpPr>
          <p:cNvPr id="5" name="Footer Placeholder 4">
            <a:extLst>
              <a:ext uri="{FF2B5EF4-FFF2-40B4-BE49-F238E27FC236}">
                <a16:creationId xmlns:a16="http://schemas.microsoft.com/office/drawing/2014/main" id="{DDCF4A88-963E-4BCD-BBAB-FCCA7EE11C6D}"/>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963C60FD-174C-4440-AAB6-737E02CB593D}"/>
              </a:ext>
            </a:extLst>
          </p:cNvPr>
          <p:cNvSpPr>
            <a:spLocks noGrp="1"/>
          </p:cNvSpPr>
          <p:nvPr>
            <p:ph type="sldNum" sz="quarter" idx="12"/>
          </p:nvPr>
        </p:nvSpPr>
        <p:spPr/>
        <p:txBody>
          <a:bodyPr/>
          <a:lstStyle/>
          <a:p>
            <a:fld id="{7EFA9F02-F496-4A21-8ED0-1FFB7A7C8E97}" type="slidenum">
              <a:rPr lang="en-US" smtClean="0"/>
              <a:t>‹#›</a:t>
            </a:fld>
            <a:endParaRPr lang="en-US" dirty="0"/>
          </a:p>
        </p:txBody>
      </p:sp>
    </p:spTree>
    <p:extLst>
      <p:ext uri="{BB962C8B-B14F-4D97-AF65-F5344CB8AC3E}">
        <p14:creationId xmlns:p14="http://schemas.microsoft.com/office/powerpoint/2010/main" val="31428563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6210F5-7366-4407-A466-2454C4E94CAA}"/>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834663F8-DB78-4D97-B5C8-1A530E79BECA}"/>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A203B21-4B2D-4406-92AE-96DE58A3EC4F}"/>
              </a:ext>
            </a:extLst>
          </p:cNvPr>
          <p:cNvSpPr>
            <a:spLocks noGrp="1"/>
          </p:cNvSpPr>
          <p:nvPr>
            <p:ph type="dt" sz="half" idx="10"/>
          </p:nvPr>
        </p:nvSpPr>
        <p:spPr/>
        <p:txBody>
          <a:bodyPr/>
          <a:lstStyle/>
          <a:p>
            <a:fld id="{F3820063-C9BE-4855-ACE9-CAFDF570CE56}" type="datetimeFigureOut">
              <a:rPr lang="en-US" smtClean="0"/>
              <a:t>1/23/2021</a:t>
            </a:fld>
            <a:endParaRPr lang="en-US" dirty="0"/>
          </a:p>
        </p:txBody>
      </p:sp>
      <p:sp>
        <p:nvSpPr>
          <p:cNvPr id="5" name="Footer Placeholder 4">
            <a:extLst>
              <a:ext uri="{FF2B5EF4-FFF2-40B4-BE49-F238E27FC236}">
                <a16:creationId xmlns:a16="http://schemas.microsoft.com/office/drawing/2014/main" id="{F52332C0-857A-485A-A06C-4DCB33032BF8}"/>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7C936D8D-E072-4335-ACB8-8D445D45956C}"/>
              </a:ext>
            </a:extLst>
          </p:cNvPr>
          <p:cNvSpPr>
            <a:spLocks noGrp="1"/>
          </p:cNvSpPr>
          <p:nvPr>
            <p:ph type="sldNum" sz="quarter" idx="12"/>
          </p:nvPr>
        </p:nvSpPr>
        <p:spPr/>
        <p:txBody>
          <a:bodyPr/>
          <a:lstStyle/>
          <a:p>
            <a:fld id="{7EFA9F02-F496-4A21-8ED0-1FFB7A7C8E97}" type="slidenum">
              <a:rPr lang="en-US" smtClean="0"/>
              <a:t>‹#›</a:t>
            </a:fld>
            <a:endParaRPr lang="en-US" dirty="0"/>
          </a:p>
        </p:txBody>
      </p:sp>
    </p:spTree>
    <p:extLst>
      <p:ext uri="{BB962C8B-B14F-4D97-AF65-F5344CB8AC3E}">
        <p14:creationId xmlns:p14="http://schemas.microsoft.com/office/powerpoint/2010/main" val="197602560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C44382C5-A604-480A-9A29-B96BAD863468}"/>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B4509865-0E42-43DC-8336-E5927EBECE16}"/>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4F6DC81-C833-41DE-863B-AF39C03ABD9A}"/>
              </a:ext>
            </a:extLst>
          </p:cNvPr>
          <p:cNvSpPr>
            <a:spLocks noGrp="1"/>
          </p:cNvSpPr>
          <p:nvPr>
            <p:ph type="dt" sz="half" idx="10"/>
          </p:nvPr>
        </p:nvSpPr>
        <p:spPr/>
        <p:txBody>
          <a:bodyPr/>
          <a:lstStyle/>
          <a:p>
            <a:fld id="{F3820063-C9BE-4855-ACE9-CAFDF570CE56}" type="datetimeFigureOut">
              <a:rPr lang="en-US" smtClean="0"/>
              <a:t>1/23/2021</a:t>
            </a:fld>
            <a:endParaRPr lang="en-US" dirty="0"/>
          </a:p>
        </p:txBody>
      </p:sp>
      <p:sp>
        <p:nvSpPr>
          <p:cNvPr id="5" name="Footer Placeholder 4">
            <a:extLst>
              <a:ext uri="{FF2B5EF4-FFF2-40B4-BE49-F238E27FC236}">
                <a16:creationId xmlns:a16="http://schemas.microsoft.com/office/drawing/2014/main" id="{BA70EA33-BA61-4B0B-BA5B-F2DC3A1D15B8}"/>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9EFA8B04-0F12-419D-B8C7-D00F68E1C5BA}"/>
              </a:ext>
            </a:extLst>
          </p:cNvPr>
          <p:cNvSpPr>
            <a:spLocks noGrp="1"/>
          </p:cNvSpPr>
          <p:nvPr>
            <p:ph type="sldNum" sz="quarter" idx="12"/>
          </p:nvPr>
        </p:nvSpPr>
        <p:spPr/>
        <p:txBody>
          <a:bodyPr/>
          <a:lstStyle/>
          <a:p>
            <a:fld id="{7EFA9F02-F496-4A21-8ED0-1FFB7A7C8E97}" type="slidenum">
              <a:rPr lang="en-US" smtClean="0"/>
              <a:t>‹#›</a:t>
            </a:fld>
            <a:endParaRPr lang="en-US" dirty="0"/>
          </a:p>
        </p:txBody>
      </p:sp>
    </p:spTree>
    <p:extLst>
      <p:ext uri="{BB962C8B-B14F-4D97-AF65-F5344CB8AC3E}">
        <p14:creationId xmlns:p14="http://schemas.microsoft.com/office/powerpoint/2010/main" val="419696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AF8CA4-BFD9-41B6-9B92-FE1B70406FDD}"/>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BF788CB1-9C1A-41C0-ACCD-434ADD6F3C7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4DD1646A-FDC0-476F-8A08-88C59F3DAD55}"/>
              </a:ext>
            </a:extLst>
          </p:cNvPr>
          <p:cNvSpPr>
            <a:spLocks noGrp="1"/>
          </p:cNvSpPr>
          <p:nvPr>
            <p:ph type="dt" sz="half" idx="10"/>
          </p:nvPr>
        </p:nvSpPr>
        <p:spPr/>
        <p:txBody>
          <a:bodyPr/>
          <a:lstStyle/>
          <a:p>
            <a:fld id="{B978B56D-794C-4901-996B-3F96E48D64CF}" type="datetime1">
              <a:rPr lang="en-US" smtClean="0"/>
              <a:t>1/23/2021</a:t>
            </a:fld>
            <a:endParaRPr lang="en-US" dirty="0"/>
          </a:p>
        </p:txBody>
      </p:sp>
      <p:sp>
        <p:nvSpPr>
          <p:cNvPr id="5" name="Footer Placeholder 4">
            <a:extLst>
              <a:ext uri="{FF2B5EF4-FFF2-40B4-BE49-F238E27FC236}">
                <a16:creationId xmlns:a16="http://schemas.microsoft.com/office/drawing/2014/main" id="{839B91D8-EA94-4103-9B54-BE4DB85C6881}"/>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150BCBE1-A35E-4F52-9A73-2679B8B20514}"/>
              </a:ext>
            </a:extLst>
          </p:cNvPr>
          <p:cNvSpPr>
            <a:spLocks noGrp="1"/>
          </p:cNvSpPr>
          <p:nvPr>
            <p:ph type="sldNum" sz="quarter" idx="12"/>
          </p:nvPr>
        </p:nvSpPr>
        <p:spPr/>
        <p:txBody>
          <a:bodyPr/>
          <a:lstStyle/>
          <a:p>
            <a:fld id="{35B72D44-14B5-49A2-830A-D01BAFE38A11}" type="slidenum">
              <a:rPr lang="en-US" smtClean="0"/>
              <a:t>‹#›</a:t>
            </a:fld>
            <a:endParaRPr lang="en-US" dirty="0"/>
          </a:p>
        </p:txBody>
      </p:sp>
    </p:spTree>
    <p:extLst>
      <p:ext uri="{BB962C8B-B14F-4D97-AF65-F5344CB8AC3E}">
        <p14:creationId xmlns:p14="http://schemas.microsoft.com/office/powerpoint/2010/main" val="131168174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3078BC-2ACF-4767-9893-64A96187DAB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9E239C0-B37A-4635-890A-B6FAC5EFD02D}"/>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A680F10-6158-4B5A-971D-050EF3EA846A}"/>
              </a:ext>
            </a:extLst>
          </p:cNvPr>
          <p:cNvSpPr>
            <a:spLocks noGrp="1"/>
          </p:cNvSpPr>
          <p:nvPr>
            <p:ph type="dt" sz="half" idx="10"/>
          </p:nvPr>
        </p:nvSpPr>
        <p:spPr/>
        <p:txBody>
          <a:bodyPr/>
          <a:lstStyle/>
          <a:p>
            <a:fld id="{ACA5866B-BFE6-4747-89D0-57B8E9E34A00}" type="datetime1">
              <a:rPr lang="en-US" smtClean="0"/>
              <a:t>1/23/2021</a:t>
            </a:fld>
            <a:endParaRPr lang="en-US" dirty="0"/>
          </a:p>
        </p:txBody>
      </p:sp>
      <p:sp>
        <p:nvSpPr>
          <p:cNvPr id="5" name="Footer Placeholder 4">
            <a:extLst>
              <a:ext uri="{FF2B5EF4-FFF2-40B4-BE49-F238E27FC236}">
                <a16:creationId xmlns:a16="http://schemas.microsoft.com/office/drawing/2014/main" id="{F388EBA2-EAF4-4787-9500-DA2082B1F42E}"/>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C7BDAC29-2B9D-4661-868E-DCBFEEF771A5}"/>
              </a:ext>
            </a:extLst>
          </p:cNvPr>
          <p:cNvSpPr>
            <a:spLocks noGrp="1"/>
          </p:cNvSpPr>
          <p:nvPr>
            <p:ph type="sldNum" sz="quarter" idx="12"/>
          </p:nvPr>
        </p:nvSpPr>
        <p:spPr/>
        <p:txBody>
          <a:bodyPr/>
          <a:lstStyle/>
          <a:p>
            <a:fld id="{35B72D44-14B5-49A2-830A-D01BAFE38A11}" type="slidenum">
              <a:rPr lang="en-US" smtClean="0"/>
              <a:t>‹#›</a:t>
            </a:fld>
            <a:endParaRPr lang="en-US" dirty="0"/>
          </a:p>
        </p:txBody>
      </p:sp>
    </p:spTree>
    <p:extLst>
      <p:ext uri="{BB962C8B-B14F-4D97-AF65-F5344CB8AC3E}">
        <p14:creationId xmlns:p14="http://schemas.microsoft.com/office/powerpoint/2010/main" val="1406616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4FF1AC-4D21-417F-B5B8-D1A784582D90}"/>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C7FD9914-E7E0-4127-9952-8B2B792ABA5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BD383697-4106-4747-9A2C-ADCB446D3673}"/>
              </a:ext>
            </a:extLst>
          </p:cNvPr>
          <p:cNvSpPr>
            <a:spLocks noGrp="1"/>
          </p:cNvSpPr>
          <p:nvPr>
            <p:ph type="dt" sz="half" idx="10"/>
          </p:nvPr>
        </p:nvSpPr>
        <p:spPr/>
        <p:txBody>
          <a:bodyPr/>
          <a:lstStyle/>
          <a:p>
            <a:fld id="{16E11664-7804-44C4-B53E-B1C384B30CB2}" type="datetime1">
              <a:rPr lang="en-US" smtClean="0"/>
              <a:t>1/23/2021</a:t>
            </a:fld>
            <a:endParaRPr lang="en-US" dirty="0"/>
          </a:p>
        </p:txBody>
      </p:sp>
      <p:sp>
        <p:nvSpPr>
          <p:cNvPr id="5" name="Footer Placeholder 4">
            <a:extLst>
              <a:ext uri="{FF2B5EF4-FFF2-40B4-BE49-F238E27FC236}">
                <a16:creationId xmlns:a16="http://schemas.microsoft.com/office/drawing/2014/main" id="{1533D437-D162-4DE6-BFBC-EF2535088E0A}"/>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A39CAC09-1B39-476E-B830-319C8B3C9BF1}"/>
              </a:ext>
            </a:extLst>
          </p:cNvPr>
          <p:cNvSpPr>
            <a:spLocks noGrp="1"/>
          </p:cNvSpPr>
          <p:nvPr>
            <p:ph type="sldNum" sz="quarter" idx="12"/>
          </p:nvPr>
        </p:nvSpPr>
        <p:spPr/>
        <p:txBody>
          <a:bodyPr/>
          <a:lstStyle/>
          <a:p>
            <a:fld id="{35B72D44-14B5-49A2-830A-D01BAFE38A11}" type="slidenum">
              <a:rPr lang="en-US" smtClean="0"/>
              <a:t>‹#›</a:t>
            </a:fld>
            <a:endParaRPr lang="en-US" dirty="0"/>
          </a:p>
        </p:txBody>
      </p:sp>
    </p:spTree>
    <p:extLst>
      <p:ext uri="{BB962C8B-B14F-4D97-AF65-F5344CB8AC3E}">
        <p14:creationId xmlns:p14="http://schemas.microsoft.com/office/powerpoint/2010/main" val="293772313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268B7B-FED9-4A06-BF35-D494FBE1539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55A5522-AFCD-473F-ACF7-1B31F2BFED53}"/>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0311E367-744D-4F2F-8A74-DC4DD6C50D98}"/>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502E3F16-F3FF-4664-91AD-9533B2A1F5BA}"/>
              </a:ext>
            </a:extLst>
          </p:cNvPr>
          <p:cNvSpPr>
            <a:spLocks noGrp="1"/>
          </p:cNvSpPr>
          <p:nvPr>
            <p:ph type="dt" sz="half" idx="10"/>
          </p:nvPr>
        </p:nvSpPr>
        <p:spPr/>
        <p:txBody>
          <a:bodyPr/>
          <a:lstStyle/>
          <a:p>
            <a:fld id="{FF82A6B2-D2C3-47AE-888F-40F37D144FD2}" type="datetime1">
              <a:rPr lang="en-US" smtClean="0"/>
              <a:t>1/23/2021</a:t>
            </a:fld>
            <a:endParaRPr lang="en-US" dirty="0"/>
          </a:p>
        </p:txBody>
      </p:sp>
      <p:sp>
        <p:nvSpPr>
          <p:cNvPr id="6" name="Footer Placeholder 5">
            <a:extLst>
              <a:ext uri="{FF2B5EF4-FFF2-40B4-BE49-F238E27FC236}">
                <a16:creationId xmlns:a16="http://schemas.microsoft.com/office/drawing/2014/main" id="{3B516291-E79C-4803-8707-8A18B3882D96}"/>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46A082DD-C91D-499F-9695-79FFDDEF0E4B}"/>
              </a:ext>
            </a:extLst>
          </p:cNvPr>
          <p:cNvSpPr>
            <a:spLocks noGrp="1"/>
          </p:cNvSpPr>
          <p:nvPr>
            <p:ph type="sldNum" sz="quarter" idx="12"/>
          </p:nvPr>
        </p:nvSpPr>
        <p:spPr/>
        <p:txBody>
          <a:bodyPr/>
          <a:lstStyle/>
          <a:p>
            <a:fld id="{35B72D44-14B5-49A2-830A-D01BAFE38A11}" type="slidenum">
              <a:rPr lang="en-US" smtClean="0"/>
              <a:t>‹#›</a:t>
            </a:fld>
            <a:endParaRPr lang="en-US" dirty="0"/>
          </a:p>
        </p:txBody>
      </p:sp>
    </p:spTree>
    <p:extLst>
      <p:ext uri="{BB962C8B-B14F-4D97-AF65-F5344CB8AC3E}">
        <p14:creationId xmlns:p14="http://schemas.microsoft.com/office/powerpoint/2010/main" val="332247731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478D11-0AF7-4A33-B824-3450B04E4DF0}"/>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A87721A5-159F-48E7-9033-29C68410614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967E57DE-688B-482F-A147-16371C7D4A3C}"/>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D9FABDDA-6B26-4002-9BCE-75C0209F2FC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42EDC7D9-E8A3-423C-A3E6-337A625EE6D1}"/>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A3167AED-9BF2-44A5-AD2E-4C3864E4D95C}"/>
              </a:ext>
            </a:extLst>
          </p:cNvPr>
          <p:cNvSpPr>
            <a:spLocks noGrp="1"/>
          </p:cNvSpPr>
          <p:nvPr>
            <p:ph type="dt" sz="half" idx="10"/>
          </p:nvPr>
        </p:nvSpPr>
        <p:spPr/>
        <p:txBody>
          <a:bodyPr/>
          <a:lstStyle/>
          <a:p>
            <a:fld id="{FA06677A-6246-4C50-B308-636D1E8D8328}" type="datetime1">
              <a:rPr lang="en-US" smtClean="0"/>
              <a:t>1/23/2021</a:t>
            </a:fld>
            <a:endParaRPr lang="en-US" dirty="0"/>
          </a:p>
        </p:txBody>
      </p:sp>
      <p:sp>
        <p:nvSpPr>
          <p:cNvPr id="8" name="Footer Placeholder 7">
            <a:extLst>
              <a:ext uri="{FF2B5EF4-FFF2-40B4-BE49-F238E27FC236}">
                <a16:creationId xmlns:a16="http://schemas.microsoft.com/office/drawing/2014/main" id="{4FF9BC95-F162-4764-8B7A-FAE34E9AA5BB}"/>
              </a:ext>
            </a:extLst>
          </p:cNvPr>
          <p:cNvSpPr>
            <a:spLocks noGrp="1"/>
          </p:cNvSpPr>
          <p:nvPr>
            <p:ph type="ftr" sz="quarter" idx="11"/>
          </p:nvPr>
        </p:nvSpPr>
        <p:spPr/>
        <p:txBody>
          <a:bodyPr/>
          <a:lstStyle/>
          <a:p>
            <a:endParaRPr lang="en-US" dirty="0"/>
          </a:p>
        </p:txBody>
      </p:sp>
      <p:sp>
        <p:nvSpPr>
          <p:cNvPr id="9" name="Slide Number Placeholder 8">
            <a:extLst>
              <a:ext uri="{FF2B5EF4-FFF2-40B4-BE49-F238E27FC236}">
                <a16:creationId xmlns:a16="http://schemas.microsoft.com/office/drawing/2014/main" id="{57AB2A1A-94DE-4F88-B272-C48516A55D6F}"/>
              </a:ext>
            </a:extLst>
          </p:cNvPr>
          <p:cNvSpPr>
            <a:spLocks noGrp="1"/>
          </p:cNvSpPr>
          <p:nvPr>
            <p:ph type="sldNum" sz="quarter" idx="12"/>
          </p:nvPr>
        </p:nvSpPr>
        <p:spPr/>
        <p:txBody>
          <a:bodyPr/>
          <a:lstStyle/>
          <a:p>
            <a:fld id="{35B72D44-14B5-49A2-830A-D01BAFE38A11}" type="slidenum">
              <a:rPr lang="en-US" smtClean="0"/>
              <a:t>‹#›</a:t>
            </a:fld>
            <a:endParaRPr lang="en-US" dirty="0"/>
          </a:p>
        </p:txBody>
      </p:sp>
    </p:spTree>
    <p:extLst>
      <p:ext uri="{BB962C8B-B14F-4D97-AF65-F5344CB8AC3E}">
        <p14:creationId xmlns:p14="http://schemas.microsoft.com/office/powerpoint/2010/main" val="133784057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E86145-E1B5-4CA2-B893-0D717A24D0A2}"/>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A5206AD5-5713-4AF3-BE4E-9CD41E7C9621}"/>
              </a:ext>
            </a:extLst>
          </p:cNvPr>
          <p:cNvSpPr>
            <a:spLocks noGrp="1"/>
          </p:cNvSpPr>
          <p:nvPr>
            <p:ph type="dt" sz="half" idx="10"/>
          </p:nvPr>
        </p:nvSpPr>
        <p:spPr/>
        <p:txBody>
          <a:bodyPr/>
          <a:lstStyle/>
          <a:p>
            <a:fld id="{9B15E34F-34A5-4A0C-8F87-4706E8FE8196}" type="datetime1">
              <a:rPr lang="en-US" smtClean="0"/>
              <a:t>1/23/2021</a:t>
            </a:fld>
            <a:endParaRPr lang="en-US" dirty="0"/>
          </a:p>
        </p:txBody>
      </p:sp>
      <p:sp>
        <p:nvSpPr>
          <p:cNvPr id="4" name="Footer Placeholder 3">
            <a:extLst>
              <a:ext uri="{FF2B5EF4-FFF2-40B4-BE49-F238E27FC236}">
                <a16:creationId xmlns:a16="http://schemas.microsoft.com/office/drawing/2014/main" id="{348D67DB-341A-4C2D-9BC6-458D0F7F7836}"/>
              </a:ext>
            </a:extLst>
          </p:cNvPr>
          <p:cNvSpPr>
            <a:spLocks noGrp="1"/>
          </p:cNvSpPr>
          <p:nvPr>
            <p:ph type="ftr" sz="quarter" idx="11"/>
          </p:nvPr>
        </p:nvSpPr>
        <p:spPr/>
        <p:txBody>
          <a:bodyPr/>
          <a:lstStyle/>
          <a:p>
            <a:endParaRPr lang="en-US" dirty="0"/>
          </a:p>
        </p:txBody>
      </p:sp>
      <p:sp>
        <p:nvSpPr>
          <p:cNvPr id="5" name="Slide Number Placeholder 4">
            <a:extLst>
              <a:ext uri="{FF2B5EF4-FFF2-40B4-BE49-F238E27FC236}">
                <a16:creationId xmlns:a16="http://schemas.microsoft.com/office/drawing/2014/main" id="{AD54589A-6526-40D8-B697-28C7B7164C77}"/>
              </a:ext>
            </a:extLst>
          </p:cNvPr>
          <p:cNvSpPr>
            <a:spLocks noGrp="1"/>
          </p:cNvSpPr>
          <p:nvPr>
            <p:ph type="sldNum" sz="quarter" idx="12"/>
          </p:nvPr>
        </p:nvSpPr>
        <p:spPr/>
        <p:txBody>
          <a:bodyPr/>
          <a:lstStyle/>
          <a:p>
            <a:fld id="{35B72D44-14B5-49A2-830A-D01BAFE38A11}" type="slidenum">
              <a:rPr lang="en-US" smtClean="0"/>
              <a:t>‹#›</a:t>
            </a:fld>
            <a:endParaRPr lang="en-US" dirty="0"/>
          </a:p>
        </p:txBody>
      </p:sp>
    </p:spTree>
    <p:extLst>
      <p:ext uri="{BB962C8B-B14F-4D97-AF65-F5344CB8AC3E}">
        <p14:creationId xmlns:p14="http://schemas.microsoft.com/office/powerpoint/2010/main" val="99542427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352FD0F-1CDF-4DC9-8EE5-629910E94C94}"/>
              </a:ext>
            </a:extLst>
          </p:cNvPr>
          <p:cNvSpPr>
            <a:spLocks noGrp="1"/>
          </p:cNvSpPr>
          <p:nvPr>
            <p:ph type="dt" sz="half" idx="10"/>
          </p:nvPr>
        </p:nvSpPr>
        <p:spPr/>
        <p:txBody>
          <a:bodyPr/>
          <a:lstStyle/>
          <a:p>
            <a:fld id="{9FF146DE-0442-4FE2-AF5E-E3C4E71A7417}" type="datetime1">
              <a:rPr lang="en-US" smtClean="0"/>
              <a:t>1/23/2021</a:t>
            </a:fld>
            <a:endParaRPr lang="en-US" dirty="0"/>
          </a:p>
        </p:txBody>
      </p:sp>
      <p:sp>
        <p:nvSpPr>
          <p:cNvPr id="3" name="Footer Placeholder 2">
            <a:extLst>
              <a:ext uri="{FF2B5EF4-FFF2-40B4-BE49-F238E27FC236}">
                <a16:creationId xmlns:a16="http://schemas.microsoft.com/office/drawing/2014/main" id="{7EA245C4-AB3A-4BDE-A8FF-D9CE8EF8E189}"/>
              </a:ext>
            </a:extLst>
          </p:cNvPr>
          <p:cNvSpPr>
            <a:spLocks noGrp="1"/>
          </p:cNvSpPr>
          <p:nvPr>
            <p:ph type="ftr" sz="quarter" idx="11"/>
          </p:nvPr>
        </p:nvSpPr>
        <p:spPr/>
        <p:txBody>
          <a:bodyPr/>
          <a:lstStyle/>
          <a:p>
            <a:endParaRPr lang="en-US" dirty="0"/>
          </a:p>
        </p:txBody>
      </p:sp>
      <p:sp>
        <p:nvSpPr>
          <p:cNvPr id="4" name="Slide Number Placeholder 3">
            <a:extLst>
              <a:ext uri="{FF2B5EF4-FFF2-40B4-BE49-F238E27FC236}">
                <a16:creationId xmlns:a16="http://schemas.microsoft.com/office/drawing/2014/main" id="{48347E78-9137-4CA8-BB8A-938975092587}"/>
              </a:ext>
            </a:extLst>
          </p:cNvPr>
          <p:cNvSpPr>
            <a:spLocks noGrp="1"/>
          </p:cNvSpPr>
          <p:nvPr>
            <p:ph type="sldNum" sz="quarter" idx="12"/>
          </p:nvPr>
        </p:nvSpPr>
        <p:spPr/>
        <p:txBody>
          <a:bodyPr/>
          <a:lstStyle/>
          <a:p>
            <a:fld id="{35B72D44-14B5-49A2-830A-D01BAFE38A11}" type="slidenum">
              <a:rPr lang="en-US" smtClean="0"/>
              <a:t>‹#›</a:t>
            </a:fld>
            <a:endParaRPr lang="en-US" dirty="0"/>
          </a:p>
        </p:txBody>
      </p:sp>
    </p:spTree>
    <p:extLst>
      <p:ext uri="{BB962C8B-B14F-4D97-AF65-F5344CB8AC3E}">
        <p14:creationId xmlns:p14="http://schemas.microsoft.com/office/powerpoint/2010/main" val="334949140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9DA7BD-9C7F-4857-A2C9-B132DD2CA2E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28BE29EA-8F92-4BB7-BE58-E4118829A06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4FAE5E21-81BB-4453-90FA-7E1F80B9857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264DFE5-7365-44F3-A0B1-6979E8DCBD05}"/>
              </a:ext>
            </a:extLst>
          </p:cNvPr>
          <p:cNvSpPr>
            <a:spLocks noGrp="1"/>
          </p:cNvSpPr>
          <p:nvPr>
            <p:ph type="dt" sz="half" idx="10"/>
          </p:nvPr>
        </p:nvSpPr>
        <p:spPr/>
        <p:txBody>
          <a:bodyPr/>
          <a:lstStyle/>
          <a:p>
            <a:fld id="{1D2E17C0-3E56-4FFE-B140-6221F2F47C30}" type="datetime1">
              <a:rPr lang="en-US" smtClean="0"/>
              <a:t>1/23/2021</a:t>
            </a:fld>
            <a:endParaRPr lang="en-US" dirty="0"/>
          </a:p>
        </p:txBody>
      </p:sp>
      <p:sp>
        <p:nvSpPr>
          <p:cNvPr id="6" name="Footer Placeholder 5">
            <a:extLst>
              <a:ext uri="{FF2B5EF4-FFF2-40B4-BE49-F238E27FC236}">
                <a16:creationId xmlns:a16="http://schemas.microsoft.com/office/drawing/2014/main" id="{ABBE0216-A069-4C85-8D61-B6391AA8158D}"/>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6864B8C2-C937-4461-B179-FE806334F35C}"/>
              </a:ext>
            </a:extLst>
          </p:cNvPr>
          <p:cNvSpPr>
            <a:spLocks noGrp="1"/>
          </p:cNvSpPr>
          <p:nvPr>
            <p:ph type="sldNum" sz="quarter" idx="12"/>
          </p:nvPr>
        </p:nvSpPr>
        <p:spPr/>
        <p:txBody>
          <a:bodyPr/>
          <a:lstStyle/>
          <a:p>
            <a:fld id="{35B72D44-14B5-49A2-830A-D01BAFE38A11}" type="slidenum">
              <a:rPr lang="en-US" smtClean="0"/>
              <a:t>‹#›</a:t>
            </a:fld>
            <a:endParaRPr lang="en-US" dirty="0"/>
          </a:p>
        </p:txBody>
      </p:sp>
    </p:spTree>
    <p:extLst>
      <p:ext uri="{BB962C8B-B14F-4D97-AF65-F5344CB8AC3E}">
        <p14:creationId xmlns:p14="http://schemas.microsoft.com/office/powerpoint/2010/main" val="31765717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476D0F-F701-44CD-86C9-3E3C1E481466}"/>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9966482-93BA-4B99-8312-E3C70B5B5775}"/>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441A380-4077-464F-A97C-6F476FD06E4E}"/>
              </a:ext>
            </a:extLst>
          </p:cNvPr>
          <p:cNvSpPr>
            <a:spLocks noGrp="1"/>
          </p:cNvSpPr>
          <p:nvPr>
            <p:ph type="dt" sz="half" idx="10"/>
          </p:nvPr>
        </p:nvSpPr>
        <p:spPr/>
        <p:txBody>
          <a:bodyPr/>
          <a:lstStyle/>
          <a:p>
            <a:fld id="{F3820063-C9BE-4855-ACE9-CAFDF570CE56}" type="datetimeFigureOut">
              <a:rPr lang="en-US" smtClean="0"/>
              <a:t>1/23/2021</a:t>
            </a:fld>
            <a:endParaRPr lang="en-US" dirty="0"/>
          </a:p>
        </p:txBody>
      </p:sp>
      <p:sp>
        <p:nvSpPr>
          <p:cNvPr id="5" name="Footer Placeholder 4">
            <a:extLst>
              <a:ext uri="{FF2B5EF4-FFF2-40B4-BE49-F238E27FC236}">
                <a16:creationId xmlns:a16="http://schemas.microsoft.com/office/drawing/2014/main" id="{E2B6C2BE-978E-4BF3-BE1B-AF12232B4475}"/>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BC8F8450-C745-4FF7-9217-5D5EAE488FF3}"/>
              </a:ext>
            </a:extLst>
          </p:cNvPr>
          <p:cNvSpPr>
            <a:spLocks noGrp="1"/>
          </p:cNvSpPr>
          <p:nvPr>
            <p:ph type="sldNum" sz="quarter" idx="12"/>
          </p:nvPr>
        </p:nvSpPr>
        <p:spPr/>
        <p:txBody>
          <a:bodyPr/>
          <a:lstStyle/>
          <a:p>
            <a:fld id="{7EFA9F02-F496-4A21-8ED0-1FFB7A7C8E97}" type="slidenum">
              <a:rPr lang="en-US" smtClean="0"/>
              <a:t>‹#›</a:t>
            </a:fld>
            <a:endParaRPr lang="en-US" dirty="0"/>
          </a:p>
        </p:txBody>
      </p:sp>
    </p:spTree>
    <p:extLst>
      <p:ext uri="{BB962C8B-B14F-4D97-AF65-F5344CB8AC3E}">
        <p14:creationId xmlns:p14="http://schemas.microsoft.com/office/powerpoint/2010/main" val="261872097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A34031-F18E-49A6-91C1-5178062D306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006E391F-0314-460D-9558-B90F156E16B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a:extLst>
              <a:ext uri="{FF2B5EF4-FFF2-40B4-BE49-F238E27FC236}">
                <a16:creationId xmlns:a16="http://schemas.microsoft.com/office/drawing/2014/main" id="{162CF679-3EF2-44B9-82DE-71AF19E05C4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54B1A03-D74B-4005-8D87-677257C87E36}"/>
              </a:ext>
            </a:extLst>
          </p:cNvPr>
          <p:cNvSpPr>
            <a:spLocks noGrp="1"/>
          </p:cNvSpPr>
          <p:nvPr>
            <p:ph type="dt" sz="half" idx="10"/>
          </p:nvPr>
        </p:nvSpPr>
        <p:spPr/>
        <p:txBody>
          <a:bodyPr/>
          <a:lstStyle/>
          <a:p>
            <a:fld id="{8F9CE32B-D824-4866-9630-923CC55E0FEA}" type="datetime1">
              <a:rPr lang="en-US" smtClean="0"/>
              <a:t>1/23/2021</a:t>
            </a:fld>
            <a:endParaRPr lang="en-US" dirty="0"/>
          </a:p>
        </p:txBody>
      </p:sp>
      <p:sp>
        <p:nvSpPr>
          <p:cNvPr id="6" name="Footer Placeholder 5">
            <a:extLst>
              <a:ext uri="{FF2B5EF4-FFF2-40B4-BE49-F238E27FC236}">
                <a16:creationId xmlns:a16="http://schemas.microsoft.com/office/drawing/2014/main" id="{9C3E35BB-2D6B-49EC-BF33-7DF4318D4D6A}"/>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2AA8E0D2-387D-422E-9808-922BDF8FC296}"/>
              </a:ext>
            </a:extLst>
          </p:cNvPr>
          <p:cNvSpPr>
            <a:spLocks noGrp="1"/>
          </p:cNvSpPr>
          <p:nvPr>
            <p:ph type="sldNum" sz="quarter" idx="12"/>
          </p:nvPr>
        </p:nvSpPr>
        <p:spPr/>
        <p:txBody>
          <a:bodyPr/>
          <a:lstStyle/>
          <a:p>
            <a:fld id="{35B72D44-14B5-49A2-830A-D01BAFE38A11}" type="slidenum">
              <a:rPr lang="en-US" smtClean="0"/>
              <a:t>‹#›</a:t>
            </a:fld>
            <a:endParaRPr lang="en-US" dirty="0"/>
          </a:p>
        </p:txBody>
      </p:sp>
    </p:spTree>
    <p:extLst>
      <p:ext uri="{BB962C8B-B14F-4D97-AF65-F5344CB8AC3E}">
        <p14:creationId xmlns:p14="http://schemas.microsoft.com/office/powerpoint/2010/main" val="300437491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CAABEE-04B1-4ED3-B740-E7E3F74D40FB}"/>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BD5A12C7-77F7-408A-AC67-B536901CE29B}"/>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F68C1AC-D0BF-40CF-B83F-046B3F2EED80}"/>
              </a:ext>
            </a:extLst>
          </p:cNvPr>
          <p:cNvSpPr>
            <a:spLocks noGrp="1"/>
          </p:cNvSpPr>
          <p:nvPr>
            <p:ph type="dt" sz="half" idx="10"/>
          </p:nvPr>
        </p:nvSpPr>
        <p:spPr/>
        <p:txBody>
          <a:bodyPr/>
          <a:lstStyle/>
          <a:p>
            <a:fld id="{586D7C53-FC80-4866-AC9B-339AA9B0DF87}" type="datetime1">
              <a:rPr lang="en-US" smtClean="0"/>
              <a:t>1/23/2021</a:t>
            </a:fld>
            <a:endParaRPr lang="en-US" dirty="0"/>
          </a:p>
        </p:txBody>
      </p:sp>
      <p:sp>
        <p:nvSpPr>
          <p:cNvPr id="5" name="Footer Placeholder 4">
            <a:extLst>
              <a:ext uri="{FF2B5EF4-FFF2-40B4-BE49-F238E27FC236}">
                <a16:creationId xmlns:a16="http://schemas.microsoft.com/office/drawing/2014/main" id="{CAA2360C-35A4-4B6A-B6F7-A1149EEFFA63}"/>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521D2A16-C5CE-4177-985A-97DC06145552}"/>
              </a:ext>
            </a:extLst>
          </p:cNvPr>
          <p:cNvSpPr>
            <a:spLocks noGrp="1"/>
          </p:cNvSpPr>
          <p:nvPr>
            <p:ph type="sldNum" sz="quarter" idx="12"/>
          </p:nvPr>
        </p:nvSpPr>
        <p:spPr/>
        <p:txBody>
          <a:bodyPr/>
          <a:lstStyle/>
          <a:p>
            <a:fld id="{35B72D44-14B5-49A2-830A-D01BAFE38A11}" type="slidenum">
              <a:rPr lang="en-US" smtClean="0"/>
              <a:t>‹#›</a:t>
            </a:fld>
            <a:endParaRPr lang="en-US" dirty="0"/>
          </a:p>
        </p:txBody>
      </p:sp>
    </p:spTree>
    <p:extLst>
      <p:ext uri="{BB962C8B-B14F-4D97-AF65-F5344CB8AC3E}">
        <p14:creationId xmlns:p14="http://schemas.microsoft.com/office/powerpoint/2010/main" val="32324060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2A4C0F9C-32DE-42F5-A3DE-304B7D5ADB49}"/>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82FA1CCB-F273-4CB1-AB0B-F843FFCBF240}"/>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D226367-0C36-4AF0-88C3-AF7B788060AE}"/>
              </a:ext>
            </a:extLst>
          </p:cNvPr>
          <p:cNvSpPr>
            <a:spLocks noGrp="1"/>
          </p:cNvSpPr>
          <p:nvPr>
            <p:ph type="dt" sz="half" idx="10"/>
          </p:nvPr>
        </p:nvSpPr>
        <p:spPr/>
        <p:txBody>
          <a:bodyPr/>
          <a:lstStyle/>
          <a:p>
            <a:fld id="{1AC7C6B0-BE3D-4D53-A16C-7A5618C50DCF}" type="datetime1">
              <a:rPr lang="en-US" smtClean="0"/>
              <a:t>1/23/2021</a:t>
            </a:fld>
            <a:endParaRPr lang="en-US" dirty="0"/>
          </a:p>
        </p:txBody>
      </p:sp>
      <p:sp>
        <p:nvSpPr>
          <p:cNvPr id="5" name="Footer Placeholder 4">
            <a:extLst>
              <a:ext uri="{FF2B5EF4-FFF2-40B4-BE49-F238E27FC236}">
                <a16:creationId xmlns:a16="http://schemas.microsoft.com/office/drawing/2014/main" id="{A858FF53-B95F-45D7-A75E-919C24A3EC02}"/>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E64907AC-202F-40BF-993B-F2886C0139AC}"/>
              </a:ext>
            </a:extLst>
          </p:cNvPr>
          <p:cNvSpPr>
            <a:spLocks noGrp="1"/>
          </p:cNvSpPr>
          <p:nvPr>
            <p:ph type="sldNum" sz="quarter" idx="12"/>
          </p:nvPr>
        </p:nvSpPr>
        <p:spPr/>
        <p:txBody>
          <a:bodyPr/>
          <a:lstStyle/>
          <a:p>
            <a:fld id="{35B72D44-14B5-49A2-830A-D01BAFE38A11}" type="slidenum">
              <a:rPr lang="en-US" smtClean="0"/>
              <a:t>‹#›</a:t>
            </a:fld>
            <a:endParaRPr lang="en-US" dirty="0"/>
          </a:p>
        </p:txBody>
      </p:sp>
    </p:spTree>
    <p:extLst>
      <p:ext uri="{BB962C8B-B14F-4D97-AF65-F5344CB8AC3E}">
        <p14:creationId xmlns:p14="http://schemas.microsoft.com/office/powerpoint/2010/main" val="15211991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258A75-C016-4BFE-92B0-8AB284A559F1}"/>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D55BB56F-7447-4B88-BC42-41B05228738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7D5FBD6A-66B6-498A-BE55-B4BAAA16B10C}"/>
              </a:ext>
            </a:extLst>
          </p:cNvPr>
          <p:cNvSpPr>
            <a:spLocks noGrp="1"/>
          </p:cNvSpPr>
          <p:nvPr>
            <p:ph type="dt" sz="half" idx="10"/>
          </p:nvPr>
        </p:nvSpPr>
        <p:spPr/>
        <p:txBody>
          <a:bodyPr/>
          <a:lstStyle/>
          <a:p>
            <a:fld id="{F3820063-C9BE-4855-ACE9-CAFDF570CE56}" type="datetimeFigureOut">
              <a:rPr lang="en-US" smtClean="0"/>
              <a:t>1/23/2021</a:t>
            </a:fld>
            <a:endParaRPr lang="en-US" dirty="0"/>
          </a:p>
        </p:txBody>
      </p:sp>
      <p:sp>
        <p:nvSpPr>
          <p:cNvPr id="5" name="Footer Placeholder 4">
            <a:extLst>
              <a:ext uri="{FF2B5EF4-FFF2-40B4-BE49-F238E27FC236}">
                <a16:creationId xmlns:a16="http://schemas.microsoft.com/office/drawing/2014/main" id="{F2CAF781-F189-4A2E-87F6-5DC77E9ECC88}"/>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EAEEEB06-8C8F-4BA5-BBE6-6357686BE5A2}"/>
              </a:ext>
            </a:extLst>
          </p:cNvPr>
          <p:cNvSpPr>
            <a:spLocks noGrp="1"/>
          </p:cNvSpPr>
          <p:nvPr>
            <p:ph type="sldNum" sz="quarter" idx="12"/>
          </p:nvPr>
        </p:nvSpPr>
        <p:spPr/>
        <p:txBody>
          <a:bodyPr/>
          <a:lstStyle/>
          <a:p>
            <a:fld id="{7EFA9F02-F496-4A21-8ED0-1FFB7A7C8E97}" type="slidenum">
              <a:rPr lang="en-US" smtClean="0"/>
              <a:t>‹#›</a:t>
            </a:fld>
            <a:endParaRPr lang="en-US" dirty="0"/>
          </a:p>
        </p:txBody>
      </p:sp>
    </p:spTree>
    <p:extLst>
      <p:ext uri="{BB962C8B-B14F-4D97-AF65-F5344CB8AC3E}">
        <p14:creationId xmlns:p14="http://schemas.microsoft.com/office/powerpoint/2010/main" val="8647332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BBEE94-98ED-45B0-A0A5-09E13DECEF2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71EBAD0-1666-48AA-A04B-7239279A161F}"/>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16EF8DE9-F5C6-4175-891D-DD7332DCF96D}"/>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EFC92188-7382-4E17-8536-35E23AE4A4B8}"/>
              </a:ext>
            </a:extLst>
          </p:cNvPr>
          <p:cNvSpPr>
            <a:spLocks noGrp="1"/>
          </p:cNvSpPr>
          <p:nvPr>
            <p:ph type="dt" sz="half" idx="10"/>
          </p:nvPr>
        </p:nvSpPr>
        <p:spPr/>
        <p:txBody>
          <a:bodyPr/>
          <a:lstStyle/>
          <a:p>
            <a:fld id="{F3820063-C9BE-4855-ACE9-CAFDF570CE56}" type="datetimeFigureOut">
              <a:rPr lang="en-US" smtClean="0"/>
              <a:t>1/23/2021</a:t>
            </a:fld>
            <a:endParaRPr lang="en-US" dirty="0"/>
          </a:p>
        </p:txBody>
      </p:sp>
      <p:sp>
        <p:nvSpPr>
          <p:cNvPr id="6" name="Footer Placeholder 5">
            <a:extLst>
              <a:ext uri="{FF2B5EF4-FFF2-40B4-BE49-F238E27FC236}">
                <a16:creationId xmlns:a16="http://schemas.microsoft.com/office/drawing/2014/main" id="{DE537581-194C-43B4-8BEA-D42345654C2B}"/>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D3FF8BB5-9BFC-410F-B48F-8B8D82737F26}"/>
              </a:ext>
            </a:extLst>
          </p:cNvPr>
          <p:cNvSpPr>
            <a:spLocks noGrp="1"/>
          </p:cNvSpPr>
          <p:nvPr>
            <p:ph type="sldNum" sz="quarter" idx="12"/>
          </p:nvPr>
        </p:nvSpPr>
        <p:spPr/>
        <p:txBody>
          <a:bodyPr/>
          <a:lstStyle/>
          <a:p>
            <a:fld id="{7EFA9F02-F496-4A21-8ED0-1FFB7A7C8E97}" type="slidenum">
              <a:rPr lang="en-US" smtClean="0"/>
              <a:t>‹#›</a:t>
            </a:fld>
            <a:endParaRPr lang="en-US" dirty="0"/>
          </a:p>
        </p:txBody>
      </p:sp>
    </p:spTree>
    <p:extLst>
      <p:ext uri="{BB962C8B-B14F-4D97-AF65-F5344CB8AC3E}">
        <p14:creationId xmlns:p14="http://schemas.microsoft.com/office/powerpoint/2010/main" val="37734617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1105D0-2A85-4921-8B2A-F39074DD52D2}"/>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F9730402-03BA-40D0-AE35-508DEF8C7A4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1858E0CA-69E2-40ED-AEC3-9C6444FFE3D5}"/>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96A50821-4B27-43D1-9E92-D0B1CB00A4A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0E62E8FB-AF33-4063-B94F-3E40203903FB}"/>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8D91643A-2DCF-4A85-979C-A8C2A65C57D2}"/>
              </a:ext>
            </a:extLst>
          </p:cNvPr>
          <p:cNvSpPr>
            <a:spLocks noGrp="1"/>
          </p:cNvSpPr>
          <p:nvPr>
            <p:ph type="dt" sz="half" idx="10"/>
          </p:nvPr>
        </p:nvSpPr>
        <p:spPr/>
        <p:txBody>
          <a:bodyPr/>
          <a:lstStyle/>
          <a:p>
            <a:fld id="{F3820063-C9BE-4855-ACE9-CAFDF570CE56}" type="datetimeFigureOut">
              <a:rPr lang="en-US" smtClean="0"/>
              <a:t>1/23/2021</a:t>
            </a:fld>
            <a:endParaRPr lang="en-US" dirty="0"/>
          </a:p>
        </p:txBody>
      </p:sp>
      <p:sp>
        <p:nvSpPr>
          <p:cNvPr id="8" name="Footer Placeholder 7">
            <a:extLst>
              <a:ext uri="{FF2B5EF4-FFF2-40B4-BE49-F238E27FC236}">
                <a16:creationId xmlns:a16="http://schemas.microsoft.com/office/drawing/2014/main" id="{18EDF8E8-0BBB-40BC-A5F3-F868BDEDC9BC}"/>
              </a:ext>
            </a:extLst>
          </p:cNvPr>
          <p:cNvSpPr>
            <a:spLocks noGrp="1"/>
          </p:cNvSpPr>
          <p:nvPr>
            <p:ph type="ftr" sz="quarter" idx="11"/>
          </p:nvPr>
        </p:nvSpPr>
        <p:spPr/>
        <p:txBody>
          <a:bodyPr/>
          <a:lstStyle/>
          <a:p>
            <a:endParaRPr lang="en-US" dirty="0"/>
          </a:p>
        </p:txBody>
      </p:sp>
      <p:sp>
        <p:nvSpPr>
          <p:cNvPr id="9" name="Slide Number Placeholder 8">
            <a:extLst>
              <a:ext uri="{FF2B5EF4-FFF2-40B4-BE49-F238E27FC236}">
                <a16:creationId xmlns:a16="http://schemas.microsoft.com/office/drawing/2014/main" id="{B9D9DBCC-5D79-4865-B52D-ED48D143A631}"/>
              </a:ext>
            </a:extLst>
          </p:cNvPr>
          <p:cNvSpPr>
            <a:spLocks noGrp="1"/>
          </p:cNvSpPr>
          <p:nvPr>
            <p:ph type="sldNum" sz="quarter" idx="12"/>
          </p:nvPr>
        </p:nvSpPr>
        <p:spPr/>
        <p:txBody>
          <a:bodyPr/>
          <a:lstStyle/>
          <a:p>
            <a:fld id="{7EFA9F02-F496-4A21-8ED0-1FFB7A7C8E97}" type="slidenum">
              <a:rPr lang="en-US" smtClean="0"/>
              <a:t>‹#›</a:t>
            </a:fld>
            <a:endParaRPr lang="en-US" dirty="0"/>
          </a:p>
        </p:txBody>
      </p:sp>
    </p:spTree>
    <p:extLst>
      <p:ext uri="{BB962C8B-B14F-4D97-AF65-F5344CB8AC3E}">
        <p14:creationId xmlns:p14="http://schemas.microsoft.com/office/powerpoint/2010/main" val="285352333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9A2D4A-0B7A-47DE-8632-FBF8966F6B3D}"/>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05ADBBB2-0CB8-4793-9DDC-08480D560776}"/>
              </a:ext>
            </a:extLst>
          </p:cNvPr>
          <p:cNvSpPr>
            <a:spLocks noGrp="1"/>
          </p:cNvSpPr>
          <p:nvPr>
            <p:ph type="dt" sz="half" idx="10"/>
          </p:nvPr>
        </p:nvSpPr>
        <p:spPr/>
        <p:txBody>
          <a:bodyPr/>
          <a:lstStyle/>
          <a:p>
            <a:fld id="{F3820063-C9BE-4855-ACE9-CAFDF570CE56}" type="datetimeFigureOut">
              <a:rPr lang="en-US" smtClean="0"/>
              <a:t>1/23/2021</a:t>
            </a:fld>
            <a:endParaRPr lang="en-US" dirty="0"/>
          </a:p>
        </p:txBody>
      </p:sp>
      <p:sp>
        <p:nvSpPr>
          <p:cNvPr id="4" name="Footer Placeholder 3">
            <a:extLst>
              <a:ext uri="{FF2B5EF4-FFF2-40B4-BE49-F238E27FC236}">
                <a16:creationId xmlns:a16="http://schemas.microsoft.com/office/drawing/2014/main" id="{457D236D-7834-46E5-A41C-0388B379E8C5}"/>
              </a:ext>
            </a:extLst>
          </p:cNvPr>
          <p:cNvSpPr>
            <a:spLocks noGrp="1"/>
          </p:cNvSpPr>
          <p:nvPr>
            <p:ph type="ftr" sz="quarter" idx="11"/>
          </p:nvPr>
        </p:nvSpPr>
        <p:spPr/>
        <p:txBody>
          <a:bodyPr/>
          <a:lstStyle/>
          <a:p>
            <a:endParaRPr lang="en-US" dirty="0"/>
          </a:p>
        </p:txBody>
      </p:sp>
      <p:sp>
        <p:nvSpPr>
          <p:cNvPr id="5" name="Slide Number Placeholder 4">
            <a:extLst>
              <a:ext uri="{FF2B5EF4-FFF2-40B4-BE49-F238E27FC236}">
                <a16:creationId xmlns:a16="http://schemas.microsoft.com/office/drawing/2014/main" id="{1853064B-B016-4184-A8B3-78C2620E02B3}"/>
              </a:ext>
            </a:extLst>
          </p:cNvPr>
          <p:cNvSpPr>
            <a:spLocks noGrp="1"/>
          </p:cNvSpPr>
          <p:nvPr>
            <p:ph type="sldNum" sz="quarter" idx="12"/>
          </p:nvPr>
        </p:nvSpPr>
        <p:spPr/>
        <p:txBody>
          <a:bodyPr/>
          <a:lstStyle/>
          <a:p>
            <a:fld id="{7EFA9F02-F496-4A21-8ED0-1FFB7A7C8E97}" type="slidenum">
              <a:rPr lang="en-US" smtClean="0"/>
              <a:t>‹#›</a:t>
            </a:fld>
            <a:endParaRPr lang="en-US" dirty="0"/>
          </a:p>
        </p:txBody>
      </p:sp>
    </p:spTree>
    <p:extLst>
      <p:ext uri="{BB962C8B-B14F-4D97-AF65-F5344CB8AC3E}">
        <p14:creationId xmlns:p14="http://schemas.microsoft.com/office/powerpoint/2010/main" val="28807975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94C1C8B-0200-4562-81EF-9C6C1BFA0FB2}"/>
              </a:ext>
            </a:extLst>
          </p:cNvPr>
          <p:cNvSpPr>
            <a:spLocks noGrp="1"/>
          </p:cNvSpPr>
          <p:nvPr>
            <p:ph type="dt" sz="half" idx="10"/>
          </p:nvPr>
        </p:nvSpPr>
        <p:spPr/>
        <p:txBody>
          <a:bodyPr/>
          <a:lstStyle/>
          <a:p>
            <a:fld id="{F3820063-C9BE-4855-ACE9-CAFDF570CE56}" type="datetimeFigureOut">
              <a:rPr lang="en-US" smtClean="0"/>
              <a:t>1/23/2021</a:t>
            </a:fld>
            <a:endParaRPr lang="en-US" dirty="0"/>
          </a:p>
        </p:txBody>
      </p:sp>
      <p:sp>
        <p:nvSpPr>
          <p:cNvPr id="3" name="Footer Placeholder 2">
            <a:extLst>
              <a:ext uri="{FF2B5EF4-FFF2-40B4-BE49-F238E27FC236}">
                <a16:creationId xmlns:a16="http://schemas.microsoft.com/office/drawing/2014/main" id="{BDE4E210-F3C3-437A-989B-26147602CFEB}"/>
              </a:ext>
            </a:extLst>
          </p:cNvPr>
          <p:cNvSpPr>
            <a:spLocks noGrp="1"/>
          </p:cNvSpPr>
          <p:nvPr>
            <p:ph type="ftr" sz="quarter" idx="11"/>
          </p:nvPr>
        </p:nvSpPr>
        <p:spPr/>
        <p:txBody>
          <a:bodyPr/>
          <a:lstStyle/>
          <a:p>
            <a:endParaRPr lang="en-US" dirty="0"/>
          </a:p>
        </p:txBody>
      </p:sp>
      <p:sp>
        <p:nvSpPr>
          <p:cNvPr id="4" name="Slide Number Placeholder 3">
            <a:extLst>
              <a:ext uri="{FF2B5EF4-FFF2-40B4-BE49-F238E27FC236}">
                <a16:creationId xmlns:a16="http://schemas.microsoft.com/office/drawing/2014/main" id="{20B9B39E-DAEE-478C-B651-D574DD4CD7C9}"/>
              </a:ext>
            </a:extLst>
          </p:cNvPr>
          <p:cNvSpPr>
            <a:spLocks noGrp="1"/>
          </p:cNvSpPr>
          <p:nvPr>
            <p:ph type="sldNum" sz="quarter" idx="12"/>
          </p:nvPr>
        </p:nvSpPr>
        <p:spPr/>
        <p:txBody>
          <a:bodyPr/>
          <a:lstStyle/>
          <a:p>
            <a:fld id="{7EFA9F02-F496-4A21-8ED0-1FFB7A7C8E97}" type="slidenum">
              <a:rPr lang="en-US" smtClean="0"/>
              <a:t>‹#›</a:t>
            </a:fld>
            <a:endParaRPr lang="en-US" dirty="0"/>
          </a:p>
        </p:txBody>
      </p:sp>
    </p:spTree>
    <p:extLst>
      <p:ext uri="{BB962C8B-B14F-4D97-AF65-F5344CB8AC3E}">
        <p14:creationId xmlns:p14="http://schemas.microsoft.com/office/powerpoint/2010/main" val="14798339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5BC2B4-1DEB-4318-91DE-48125E742AE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3D4DF573-4EC2-4DD2-ABD8-F00778F1A33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8123AC40-1C2B-4B05-BBC7-5510B422239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84BB501-2070-4941-8456-1873AA42C4B8}"/>
              </a:ext>
            </a:extLst>
          </p:cNvPr>
          <p:cNvSpPr>
            <a:spLocks noGrp="1"/>
          </p:cNvSpPr>
          <p:nvPr>
            <p:ph type="dt" sz="half" idx="10"/>
          </p:nvPr>
        </p:nvSpPr>
        <p:spPr/>
        <p:txBody>
          <a:bodyPr/>
          <a:lstStyle/>
          <a:p>
            <a:fld id="{F3820063-C9BE-4855-ACE9-CAFDF570CE56}" type="datetimeFigureOut">
              <a:rPr lang="en-US" smtClean="0"/>
              <a:t>1/23/2021</a:t>
            </a:fld>
            <a:endParaRPr lang="en-US" dirty="0"/>
          </a:p>
        </p:txBody>
      </p:sp>
      <p:sp>
        <p:nvSpPr>
          <p:cNvPr id="6" name="Footer Placeholder 5">
            <a:extLst>
              <a:ext uri="{FF2B5EF4-FFF2-40B4-BE49-F238E27FC236}">
                <a16:creationId xmlns:a16="http://schemas.microsoft.com/office/drawing/2014/main" id="{D2FBCBCA-344D-436D-A8FF-75F85EB75AA9}"/>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FF91EFBD-7620-4339-BCF5-D6B61C84D0ED}"/>
              </a:ext>
            </a:extLst>
          </p:cNvPr>
          <p:cNvSpPr>
            <a:spLocks noGrp="1"/>
          </p:cNvSpPr>
          <p:nvPr>
            <p:ph type="sldNum" sz="quarter" idx="12"/>
          </p:nvPr>
        </p:nvSpPr>
        <p:spPr/>
        <p:txBody>
          <a:bodyPr/>
          <a:lstStyle/>
          <a:p>
            <a:fld id="{7EFA9F02-F496-4A21-8ED0-1FFB7A7C8E97}" type="slidenum">
              <a:rPr lang="en-US" smtClean="0"/>
              <a:t>‹#›</a:t>
            </a:fld>
            <a:endParaRPr lang="en-US" dirty="0"/>
          </a:p>
        </p:txBody>
      </p:sp>
    </p:spTree>
    <p:extLst>
      <p:ext uri="{BB962C8B-B14F-4D97-AF65-F5344CB8AC3E}">
        <p14:creationId xmlns:p14="http://schemas.microsoft.com/office/powerpoint/2010/main" val="381909939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61A1FD-A093-4C4A-9E5B-EFF8F9E59BD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2DFC1A29-8B76-4794-A999-306D782C525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a:extLst>
              <a:ext uri="{FF2B5EF4-FFF2-40B4-BE49-F238E27FC236}">
                <a16:creationId xmlns:a16="http://schemas.microsoft.com/office/drawing/2014/main" id="{B4728ECC-9613-4447-A587-E689AC67868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4190D51-C99D-4227-A367-10AEDBAEBC2E}"/>
              </a:ext>
            </a:extLst>
          </p:cNvPr>
          <p:cNvSpPr>
            <a:spLocks noGrp="1"/>
          </p:cNvSpPr>
          <p:nvPr>
            <p:ph type="dt" sz="half" idx="10"/>
          </p:nvPr>
        </p:nvSpPr>
        <p:spPr/>
        <p:txBody>
          <a:bodyPr/>
          <a:lstStyle/>
          <a:p>
            <a:fld id="{F3820063-C9BE-4855-ACE9-CAFDF570CE56}" type="datetimeFigureOut">
              <a:rPr lang="en-US" smtClean="0"/>
              <a:t>1/23/2021</a:t>
            </a:fld>
            <a:endParaRPr lang="en-US" dirty="0"/>
          </a:p>
        </p:txBody>
      </p:sp>
      <p:sp>
        <p:nvSpPr>
          <p:cNvPr id="6" name="Footer Placeholder 5">
            <a:extLst>
              <a:ext uri="{FF2B5EF4-FFF2-40B4-BE49-F238E27FC236}">
                <a16:creationId xmlns:a16="http://schemas.microsoft.com/office/drawing/2014/main" id="{C8264F92-EBA3-4F4F-90EF-71A7A2DB00DA}"/>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EB919945-B49E-48F7-AB97-88E5A9F8F8D9}"/>
              </a:ext>
            </a:extLst>
          </p:cNvPr>
          <p:cNvSpPr>
            <a:spLocks noGrp="1"/>
          </p:cNvSpPr>
          <p:nvPr>
            <p:ph type="sldNum" sz="quarter" idx="12"/>
          </p:nvPr>
        </p:nvSpPr>
        <p:spPr/>
        <p:txBody>
          <a:bodyPr/>
          <a:lstStyle/>
          <a:p>
            <a:fld id="{7EFA9F02-F496-4A21-8ED0-1FFB7A7C8E97}" type="slidenum">
              <a:rPr lang="en-US" smtClean="0"/>
              <a:t>‹#›</a:t>
            </a:fld>
            <a:endParaRPr lang="en-US" dirty="0"/>
          </a:p>
        </p:txBody>
      </p:sp>
    </p:spTree>
    <p:extLst>
      <p:ext uri="{BB962C8B-B14F-4D97-AF65-F5344CB8AC3E}">
        <p14:creationId xmlns:p14="http://schemas.microsoft.com/office/powerpoint/2010/main" val="76228531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EF0BB3E-DFE9-4465-8504-A2A317F4B43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3F07500B-5E71-4359-B707-9D3689DA510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79992D8-205F-4CA7-86DB-B275B1063C6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3820063-C9BE-4855-ACE9-CAFDF570CE56}" type="datetimeFigureOut">
              <a:rPr lang="en-US" smtClean="0"/>
              <a:t>1/23/2021</a:t>
            </a:fld>
            <a:endParaRPr lang="en-US" dirty="0"/>
          </a:p>
        </p:txBody>
      </p:sp>
      <p:sp>
        <p:nvSpPr>
          <p:cNvPr id="5" name="Footer Placeholder 4">
            <a:extLst>
              <a:ext uri="{FF2B5EF4-FFF2-40B4-BE49-F238E27FC236}">
                <a16:creationId xmlns:a16="http://schemas.microsoft.com/office/drawing/2014/main" id="{82266105-050B-4B02-A6C2-3299761C49A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a:extLst>
              <a:ext uri="{FF2B5EF4-FFF2-40B4-BE49-F238E27FC236}">
                <a16:creationId xmlns:a16="http://schemas.microsoft.com/office/drawing/2014/main" id="{F682F493-2DD1-4E51-BA46-0FBBEA1B59C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EFA9F02-F496-4A21-8ED0-1FFB7A7C8E97}" type="slidenum">
              <a:rPr lang="en-US" smtClean="0"/>
              <a:t>‹#›</a:t>
            </a:fld>
            <a:endParaRPr lang="en-US" dirty="0"/>
          </a:p>
        </p:txBody>
      </p:sp>
    </p:spTree>
    <p:extLst>
      <p:ext uri="{BB962C8B-B14F-4D97-AF65-F5344CB8AC3E}">
        <p14:creationId xmlns:p14="http://schemas.microsoft.com/office/powerpoint/2010/main" val="394203735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FCFCEDA-9712-43E8-96C3-3E6537C8613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774E9300-904D-4245-BAC1-58E8815D0BA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63F7256-FB71-4D5D-BC0A-01CD2EA7509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4BFDF2B-C044-430B-960C-C3BA75A086A9}" type="datetime1">
              <a:rPr lang="en-US" smtClean="0"/>
              <a:t>1/23/2021</a:t>
            </a:fld>
            <a:endParaRPr lang="en-US" dirty="0"/>
          </a:p>
        </p:txBody>
      </p:sp>
      <p:sp>
        <p:nvSpPr>
          <p:cNvPr id="5" name="Footer Placeholder 4">
            <a:extLst>
              <a:ext uri="{FF2B5EF4-FFF2-40B4-BE49-F238E27FC236}">
                <a16:creationId xmlns:a16="http://schemas.microsoft.com/office/drawing/2014/main" id="{3DD11EC5-911F-4D87-BC97-F229FB1B2A5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a:extLst>
              <a:ext uri="{FF2B5EF4-FFF2-40B4-BE49-F238E27FC236}">
                <a16:creationId xmlns:a16="http://schemas.microsoft.com/office/drawing/2014/main" id="{FBD4CF8D-25F1-433C-8FE9-0C72E21F264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5B72D44-14B5-49A2-830A-D01BAFE38A11}" type="slidenum">
              <a:rPr lang="en-US" smtClean="0"/>
              <a:t>‹#›</a:t>
            </a:fld>
            <a:endParaRPr lang="en-US" dirty="0"/>
          </a:p>
        </p:txBody>
      </p:sp>
    </p:spTree>
    <p:extLst>
      <p:ext uri="{BB962C8B-B14F-4D97-AF65-F5344CB8AC3E}">
        <p14:creationId xmlns:p14="http://schemas.microsoft.com/office/powerpoint/2010/main" val="214752368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microsoft.com/office/2007/relationships/diagramDrawing" Target="../diagrams/drawing4.xml"/><Relationship Id="rId3" Type="http://schemas.openxmlformats.org/officeDocument/2006/relationships/image" Target="../media/image10.jpeg"/><Relationship Id="rId7" Type="http://schemas.openxmlformats.org/officeDocument/2006/relationships/diagramColors" Target="../diagrams/colors4.xml"/><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diagramQuickStyle" Target="../diagrams/quickStyle4.xml"/><Relationship Id="rId5" Type="http://schemas.openxmlformats.org/officeDocument/2006/relationships/diagramLayout" Target="../diagrams/layout4.xml"/><Relationship Id="rId4" Type="http://schemas.openxmlformats.org/officeDocument/2006/relationships/diagramData" Target="../diagrams/data4.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13.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15.xml.rels><?xml version="1.0" encoding="UTF-8" standalone="yes"?>
<Relationships xmlns="http://schemas.openxmlformats.org/package/2006/relationships"><Relationship Id="rId3" Type="http://schemas.openxmlformats.org/officeDocument/2006/relationships/diagramData" Target="../diagrams/data7.xml"/><Relationship Id="rId7" Type="http://schemas.microsoft.com/office/2007/relationships/diagramDrawing" Target="../diagrams/drawing7.xml"/><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diagramColors" Target="../diagrams/colors7.xml"/><Relationship Id="rId5" Type="http://schemas.openxmlformats.org/officeDocument/2006/relationships/diagramQuickStyle" Target="../diagrams/quickStyle7.xml"/><Relationship Id="rId4" Type="http://schemas.openxmlformats.org/officeDocument/2006/relationships/diagramLayout" Target="../diagrams/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diagramData" Target="../diagrams/data8.xml"/><Relationship Id="rId7" Type="http://schemas.microsoft.com/office/2007/relationships/diagramDrawing" Target="../diagrams/drawing8.xml"/><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diagramColors" Target="../diagrams/colors8.xml"/><Relationship Id="rId5" Type="http://schemas.openxmlformats.org/officeDocument/2006/relationships/diagramQuickStyle" Target="../diagrams/quickStyle8.xml"/><Relationship Id="rId4" Type="http://schemas.openxmlformats.org/officeDocument/2006/relationships/diagramLayout" Target="../diagrams/layout8.xml"/></Relationships>
</file>

<file path=ppt/slides/_rels/slide19.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18.emf"/></Relationships>
</file>

<file path=ppt/slides/_rels/slide2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diagramData" Target="../diagrams/data9.xml"/><Relationship Id="rId7" Type="http://schemas.microsoft.com/office/2007/relationships/diagramDrawing" Target="../diagrams/drawing9.xml"/><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diagramColors" Target="../diagrams/colors9.xml"/><Relationship Id="rId5" Type="http://schemas.openxmlformats.org/officeDocument/2006/relationships/diagramQuickStyle" Target="../diagrams/quickStyle9.xml"/><Relationship Id="rId4" Type="http://schemas.openxmlformats.org/officeDocument/2006/relationships/diagramLayout" Target="../diagrams/layout9.xml"/></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9.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C29463-5AD4-41CC-86E8-3BBFC121DC02}"/>
              </a:ext>
            </a:extLst>
          </p:cNvPr>
          <p:cNvSpPr>
            <a:spLocks noGrp="1"/>
          </p:cNvSpPr>
          <p:nvPr>
            <p:ph type="ctrTitle"/>
          </p:nvPr>
        </p:nvSpPr>
        <p:spPr/>
        <p:txBody>
          <a:bodyPr>
            <a:normAutofit fontScale="90000"/>
          </a:bodyPr>
          <a:lstStyle/>
          <a:p>
            <a:r>
              <a:rPr lang="en-US" dirty="0"/>
              <a:t>Assessing and Managing Risk: </a:t>
            </a:r>
            <a:br>
              <a:rPr lang="en-US" dirty="0"/>
            </a:br>
            <a:r>
              <a:rPr lang="en-US" i="1" dirty="0"/>
              <a:t>An ERM Perspective</a:t>
            </a:r>
          </a:p>
        </p:txBody>
      </p:sp>
      <p:sp>
        <p:nvSpPr>
          <p:cNvPr id="3" name="Subtitle 2">
            <a:extLst>
              <a:ext uri="{FF2B5EF4-FFF2-40B4-BE49-F238E27FC236}">
                <a16:creationId xmlns:a16="http://schemas.microsoft.com/office/drawing/2014/main" id="{1ADC089D-BE8E-4104-8027-6460709EEF13}"/>
              </a:ext>
            </a:extLst>
          </p:cNvPr>
          <p:cNvSpPr>
            <a:spLocks noGrp="1"/>
          </p:cNvSpPr>
          <p:nvPr>
            <p:ph type="subTitle" idx="1"/>
          </p:nvPr>
        </p:nvSpPr>
        <p:spPr/>
        <p:txBody>
          <a:bodyPr>
            <a:normAutofit/>
          </a:bodyPr>
          <a:lstStyle/>
          <a:p>
            <a:pPr marL="0" marR="0">
              <a:spcBef>
                <a:spcPts val="0"/>
              </a:spcBef>
              <a:spcAft>
                <a:spcPts val="0"/>
              </a:spcAft>
            </a:pPr>
            <a:r>
              <a:rPr lang="en-US" sz="4000" i="1" kern="1400" spc="-50" dirty="0">
                <a:effectLst/>
                <a:latin typeface="Calibri Light" panose="020F0302020204030204" pitchFamily="34" charset="0"/>
                <a:ea typeface="Times New Roman" panose="02020603050405020304" pitchFamily="18" charset="0"/>
                <a:cs typeface="Times New Roman" panose="02020603050405020304" pitchFamily="18" charset="0"/>
              </a:rPr>
              <a:t>Chapter 11–Monitoring and Reporting Risk</a:t>
            </a:r>
          </a:p>
        </p:txBody>
      </p:sp>
      <p:sp>
        <p:nvSpPr>
          <p:cNvPr id="4" name="TextBox 3">
            <a:extLst>
              <a:ext uri="{FF2B5EF4-FFF2-40B4-BE49-F238E27FC236}">
                <a16:creationId xmlns:a16="http://schemas.microsoft.com/office/drawing/2014/main" id="{40BAEACF-9E86-4035-9B44-2188492B3901}"/>
              </a:ext>
            </a:extLst>
          </p:cNvPr>
          <p:cNvSpPr txBox="1"/>
          <p:nvPr/>
        </p:nvSpPr>
        <p:spPr>
          <a:xfrm>
            <a:off x="768626" y="5512904"/>
            <a:ext cx="7527235" cy="646331"/>
          </a:xfrm>
          <a:prstGeom prst="rect">
            <a:avLst/>
          </a:prstGeom>
          <a:noFill/>
        </p:spPr>
        <p:txBody>
          <a:bodyPr wrap="square" rtlCol="0">
            <a:spAutoFit/>
          </a:bodyPr>
          <a:lstStyle/>
          <a:p>
            <a:r>
              <a:rPr lang="en-US" dirty="0"/>
              <a:t>Developed by Bruce Lyon, CSP, P.E., SMS, ARM, CHMM</a:t>
            </a:r>
          </a:p>
          <a:p>
            <a:r>
              <a:rPr lang="en-US" dirty="0"/>
              <a:t>Dr. Georgi Popov, CSP, QEP, ARM, SMS, CMC, FAIHA</a:t>
            </a:r>
          </a:p>
        </p:txBody>
      </p:sp>
      <p:sp>
        <p:nvSpPr>
          <p:cNvPr id="5" name="Slide Number Placeholder 4">
            <a:extLst>
              <a:ext uri="{FF2B5EF4-FFF2-40B4-BE49-F238E27FC236}">
                <a16:creationId xmlns:a16="http://schemas.microsoft.com/office/drawing/2014/main" id="{2A00D8E1-134B-4869-802A-5831C28177B1}"/>
              </a:ext>
            </a:extLst>
          </p:cNvPr>
          <p:cNvSpPr>
            <a:spLocks noGrp="1"/>
          </p:cNvSpPr>
          <p:nvPr>
            <p:ph type="sldNum" sz="quarter" idx="12"/>
          </p:nvPr>
        </p:nvSpPr>
        <p:spPr/>
        <p:txBody>
          <a:bodyPr/>
          <a:lstStyle/>
          <a:p>
            <a:fld id="{35B72D44-14B5-49A2-830A-D01BAFE38A11}" type="slidenum">
              <a:rPr lang="en-US" smtClean="0"/>
              <a:t>1</a:t>
            </a:fld>
            <a:endParaRPr lang="en-US" dirty="0"/>
          </a:p>
        </p:txBody>
      </p:sp>
    </p:spTree>
    <p:extLst>
      <p:ext uri="{BB962C8B-B14F-4D97-AF65-F5344CB8AC3E}">
        <p14:creationId xmlns:p14="http://schemas.microsoft.com/office/powerpoint/2010/main" val="157712164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B566528-1B12-4246-9431-5C2D7D08116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4">
            <a:extLst>
              <a:ext uri="{FF2B5EF4-FFF2-40B4-BE49-F238E27FC236}">
                <a16:creationId xmlns:a16="http://schemas.microsoft.com/office/drawing/2014/main" id="{30BE9357-E487-483C-A4FD-ED8AA7E0EDAF}"/>
              </a:ext>
            </a:extLst>
          </p:cNvPr>
          <p:cNvPicPr>
            <a:picLocks noChangeAspect="1"/>
          </p:cNvPicPr>
          <p:nvPr/>
        </p:nvPicPr>
        <p:blipFill rotWithShape="1">
          <a:blip r:embed="rId3">
            <a:alphaModFix amt="35000"/>
          </a:blip>
          <a:srcRect r="1" b="36"/>
          <a:stretch/>
        </p:blipFill>
        <p:spPr>
          <a:xfrm>
            <a:off x="-4243" y="10"/>
            <a:ext cx="12196243" cy="6857990"/>
          </a:xfrm>
          <a:prstGeom prst="rect">
            <a:avLst/>
          </a:prstGeom>
        </p:spPr>
      </p:pic>
      <p:sp>
        <p:nvSpPr>
          <p:cNvPr id="2" name="Title 1">
            <a:extLst>
              <a:ext uri="{FF2B5EF4-FFF2-40B4-BE49-F238E27FC236}">
                <a16:creationId xmlns:a16="http://schemas.microsoft.com/office/drawing/2014/main" id="{084161DA-5CF8-45AC-A8A6-42EAFAA55EE4}"/>
              </a:ext>
            </a:extLst>
          </p:cNvPr>
          <p:cNvSpPr>
            <a:spLocks noGrp="1"/>
          </p:cNvSpPr>
          <p:nvPr>
            <p:ph type="title"/>
          </p:nvPr>
        </p:nvSpPr>
        <p:spPr>
          <a:xfrm>
            <a:off x="643467" y="321734"/>
            <a:ext cx="10905066" cy="1135737"/>
          </a:xfrm>
        </p:spPr>
        <p:txBody>
          <a:bodyPr>
            <a:normAutofit/>
          </a:bodyPr>
          <a:lstStyle/>
          <a:p>
            <a:r>
              <a:rPr lang="en-US" sz="3600" b="1" dirty="0">
                <a:effectLst/>
                <a:latin typeface="Calibri Light" panose="020F0302020204030204" pitchFamily="34" charset="0"/>
                <a:ea typeface="Times New Roman" panose="02020603050405020304" pitchFamily="18" charset="0"/>
                <a:cs typeface="Times New Roman" panose="02020603050405020304" pitchFamily="18" charset="0"/>
              </a:rPr>
              <a:t>Key Performance Indicators (KPI)</a:t>
            </a:r>
            <a:endParaRPr lang="en-US" sz="3600" dirty="0"/>
          </a:p>
        </p:txBody>
      </p:sp>
      <p:graphicFrame>
        <p:nvGraphicFramePr>
          <p:cNvPr id="4" name="Content Placeholder 3">
            <a:extLst>
              <a:ext uri="{FF2B5EF4-FFF2-40B4-BE49-F238E27FC236}">
                <a16:creationId xmlns:a16="http://schemas.microsoft.com/office/drawing/2014/main" id="{9A482AFB-302B-4719-81DA-A0AD6832D82C}"/>
              </a:ext>
            </a:extLst>
          </p:cNvPr>
          <p:cNvGraphicFramePr>
            <a:graphicFrameLocks noGrp="1"/>
          </p:cNvGraphicFramePr>
          <p:nvPr>
            <p:ph idx="1"/>
            <p:extLst>
              <p:ext uri="{D42A27DB-BD31-4B8C-83A1-F6EECF244321}">
                <p14:modId xmlns:p14="http://schemas.microsoft.com/office/powerpoint/2010/main" val="251943501"/>
              </p:ext>
            </p:extLst>
          </p:nvPr>
        </p:nvGraphicFramePr>
        <p:xfrm>
          <a:off x="360342" y="1782981"/>
          <a:ext cx="11572686" cy="4393982"/>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11" name="Rectangle 10">
            <a:extLst>
              <a:ext uri="{FF2B5EF4-FFF2-40B4-BE49-F238E27FC236}">
                <a16:creationId xmlns:a16="http://schemas.microsoft.com/office/drawing/2014/main" id="{2E80C965-DB6D-4F81-9E9E-B027384D0B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11052629" y="2120024"/>
            <a:ext cx="645368" cy="645368"/>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Isosceles Triangle 12">
            <a:extLst>
              <a:ext uri="{FF2B5EF4-FFF2-40B4-BE49-F238E27FC236}">
                <a16:creationId xmlns:a16="http://schemas.microsoft.com/office/drawing/2014/main" id="{A580F890-B085-4E95-96AA-55AEBEC5CE6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10289068" y="1343027"/>
            <a:ext cx="2532832" cy="1273032"/>
          </a:xfrm>
          <a:prstGeom prst="triangle">
            <a:avLst>
              <a:gd name="adj" fmla="val 50000"/>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Isosceles Triangle 14">
            <a:extLst>
              <a:ext uri="{FF2B5EF4-FFF2-40B4-BE49-F238E27FC236}">
                <a16:creationId xmlns:a16="http://schemas.microsoft.com/office/drawing/2014/main" id="{D3F51FEB-38FB-4F6C-9F7B-2F2AFAB6546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501760" y="5103257"/>
            <a:ext cx="2017580" cy="1014060"/>
          </a:xfrm>
          <a:prstGeom prst="triangle">
            <a:avLst>
              <a:gd name="adj" fmla="val 50000"/>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Rectangle 16">
            <a:extLst>
              <a:ext uri="{FF2B5EF4-FFF2-40B4-BE49-F238E27FC236}">
                <a16:creationId xmlns:a16="http://schemas.microsoft.com/office/drawing/2014/main" id="{1E547BA6-BAE0-43BB-A7CA-60F69CE252F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427916" y="5728708"/>
            <a:ext cx="485578" cy="485578"/>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7116478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B43C08-7712-4BBF-BAE8-C8A17F7F9D46}"/>
              </a:ext>
            </a:extLst>
          </p:cNvPr>
          <p:cNvSpPr>
            <a:spLocks noGrp="1"/>
          </p:cNvSpPr>
          <p:nvPr>
            <p:ph type="title"/>
          </p:nvPr>
        </p:nvSpPr>
        <p:spPr/>
        <p:txBody>
          <a:bodyPr>
            <a:normAutofit/>
          </a:bodyPr>
          <a:lstStyle/>
          <a:p>
            <a:r>
              <a:rPr lang="en-US" b="1" dirty="0">
                <a:solidFill>
                  <a:srgbClr val="1F4D78"/>
                </a:solidFill>
                <a:effectLst/>
                <a:latin typeface="Calibri Light" panose="020F0302020204030204" pitchFamily="34" charset="0"/>
                <a:ea typeface="Times New Roman" panose="02020603050405020304" pitchFamily="18" charset="0"/>
                <a:cs typeface="Times New Roman" panose="02020603050405020304" pitchFamily="18" charset="0"/>
              </a:rPr>
              <a:t>Sparkline Charts</a:t>
            </a:r>
            <a:endParaRPr lang="en-US" dirty="0"/>
          </a:p>
        </p:txBody>
      </p:sp>
      <p:pic>
        <p:nvPicPr>
          <p:cNvPr id="4" name="Picture 3">
            <a:extLst>
              <a:ext uri="{FF2B5EF4-FFF2-40B4-BE49-F238E27FC236}">
                <a16:creationId xmlns:a16="http://schemas.microsoft.com/office/drawing/2014/main" id="{A1706E46-B5FB-4C06-A6D8-EE43700D4299}"/>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838200" y="1419225"/>
            <a:ext cx="10134599" cy="401955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6" name="TextBox 5">
            <a:extLst>
              <a:ext uri="{FF2B5EF4-FFF2-40B4-BE49-F238E27FC236}">
                <a16:creationId xmlns:a16="http://schemas.microsoft.com/office/drawing/2014/main" id="{C542A331-A357-4473-9AE6-B6D68CC20BEE}"/>
              </a:ext>
            </a:extLst>
          </p:cNvPr>
          <p:cNvSpPr txBox="1"/>
          <p:nvPr/>
        </p:nvSpPr>
        <p:spPr>
          <a:xfrm>
            <a:off x="3314700" y="6123543"/>
            <a:ext cx="6096000" cy="369332"/>
          </a:xfrm>
          <a:prstGeom prst="rect">
            <a:avLst/>
          </a:prstGeom>
          <a:noFill/>
        </p:spPr>
        <p:txBody>
          <a:bodyPr wrap="square">
            <a:spAutoFit/>
          </a:bodyPr>
          <a:lstStyle/>
          <a:p>
            <a:r>
              <a:rPr lang="en-US" sz="1800" dirty="0">
                <a:effectLst/>
                <a:latin typeface="Times New Roman" panose="02020603050405020304" pitchFamily="18" charset="0"/>
                <a:ea typeface="Calibri" panose="020F0502020204030204" pitchFamily="34" charset="0"/>
              </a:rPr>
              <a:t>Figure 11.5, Example of Sparkline Chart</a:t>
            </a:r>
            <a:endParaRPr lang="en-US" dirty="0"/>
          </a:p>
        </p:txBody>
      </p:sp>
    </p:spTree>
    <p:extLst>
      <p:ext uri="{BB962C8B-B14F-4D97-AF65-F5344CB8AC3E}">
        <p14:creationId xmlns:p14="http://schemas.microsoft.com/office/powerpoint/2010/main" val="287699736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7D96F3-3DA3-435A-BB97-5FE5B75FF5C4}"/>
              </a:ext>
            </a:extLst>
          </p:cNvPr>
          <p:cNvSpPr>
            <a:spLocks noGrp="1"/>
          </p:cNvSpPr>
          <p:nvPr>
            <p:ph type="title"/>
          </p:nvPr>
        </p:nvSpPr>
        <p:spPr/>
        <p:txBody>
          <a:bodyPr>
            <a:normAutofit/>
          </a:bodyPr>
          <a:lstStyle/>
          <a:p>
            <a:r>
              <a:rPr lang="en-US" b="1" dirty="0">
                <a:solidFill>
                  <a:srgbClr val="1F4D78"/>
                </a:solidFill>
                <a:effectLst/>
                <a:latin typeface="Calibri Light" panose="020F0302020204030204" pitchFamily="34" charset="0"/>
                <a:ea typeface="Times New Roman" panose="02020603050405020304" pitchFamily="18" charset="0"/>
                <a:cs typeface="Times New Roman" panose="02020603050405020304" pitchFamily="18" charset="0"/>
              </a:rPr>
              <a:t>Risk Performance Measurement</a:t>
            </a:r>
            <a:endParaRPr lang="en-US" dirty="0"/>
          </a:p>
        </p:txBody>
      </p:sp>
      <p:graphicFrame>
        <p:nvGraphicFramePr>
          <p:cNvPr id="4" name="Content Placeholder 3">
            <a:extLst>
              <a:ext uri="{FF2B5EF4-FFF2-40B4-BE49-F238E27FC236}">
                <a16:creationId xmlns:a16="http://schemas.microsoft.com/office/drawing/2014/main" id="{8C1B209B-8097-4E2C-A1EC-77451DF79C21}"/>
              </a:ext>
            </a:extLst>
          </p:cNvPr>
          <p:cNvGraphicFramePr>
            <a:graphicFrameLocks noGrp="1"/>
          </p:cNvGraphicFramePr>
          <p:nvPr>
            <p:ph idx="1"/>
            <p:extLst>
              <p:ext uri="{D42A27DB-BD31-4B8C-83A1-F6EECF244321}">
                <p14:modId xmlns:p14="http://schemas.microsoft.com/office/powerpoint/2010/main" val="3888180338"/>
              </p:ext>
            </p:extLst>
          </p:nvPr>
        </p:nvGraphicFramePr>
        <p:xfrm>
          <a:off x="590550" y="1825625"/>
          <a:ext cx="11068050" cy="43513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89139530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BA79A7CF-01AF-4178-9369-94E0C90EB04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BA428071-3B9D-4F90-B9BF-7DA52321660E}"/>
              </a:ext>
            </a:extLst>
          </p:cNvPr>
          <p:cNvSpPr>
            <a:spLocks noGrp="1"/>
          </p:cNvSpPr>
          <p:nvPr>
            <p:ph type="title"/>
          </p:nvPr>
        </p:nvSpPr>
        <p:spPr>
          <a:xfrm>
            <a:off x="9267909" y="2023110"/>
            <a:ext cx="2469624" cy="2846070"/>
          </a:xfrm>
        </p:spPr>
        <p:txBody>
          <a:bodyPr vert="horz" lIns="91440" tIns="45720" rIns="91440" bIns="45720" rtlCol="0" anchor="ctr">
            <a:normAutofit/>
          </a:bodyPr>
          <a:lstStyle/>
          <a:p>
            <a:r>
              <a:rPr lang="en-US" sz="3100" b="1" kern="1200" dirty="0">
                <a:solidFill>
                  <a:schemeClr val="tx1"/>
                </a:solidFill>
                <a:effectLst/>
                <a:latin typeface="+mj-lt"/>
                <a:ea typeface="+mj-ea"/>
                <a:cs typeface="+mj-cs"/>
              </a:rPr>
              <a:t>Risk Performance Measurement</a:t>
            </a:r>
            <a:endParaRPr lang="en-US" sz="3100" kern="1200" dirty="0">
              <a:solidFill>
                <a:schemeClr val="tx1"/>
              </a:solidFill>
              <a:latin typeface="+mj-lt"/>
              <a:ea typeface="+mj-ea"/>
              <a:cs typeface="+mj-cs"/>
            </a:endParaRPr>
          </a:p>
        </p:txBody>
      </p:sp>
      <p:sp>
        <p:nvSpPr>
          <p:cNvPr id="11" name="Rectangle 10">
            <a:extLst>
              <a:ext uri="{FF2B5EF4-FFF2-40B4-BE49-F238E27FC236}">
                <a16:creationId xmlns:a16="http://schemas.microsoft.com/office/drawing/2014/main" id="{99413ED5-9ED4-4772-BCE4-2BCAE6B12E3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3433973" y="-827233"/>
            <a:ext cx="1715478" cy="858342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04357C93-F0CB-4A1C-8F77-4E906378981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2085" y="664308"/>
            <a:ext cx="8082632" cy="5600340"/>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90F533E9-6690-41A8-A372-4C6C622D028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7950447" y="3392097"/>
            <a:ext cx="1719072" cy="15238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4">
            <a:extLst>
              <a:ext uri="{FF2B5EF4-FFF2-40B4-BE49-F238E27FC236}">
                <a16:creationId xmlns:a16="http://schemas.microsoft.com/office/drawing/2014/main" id="{4A5A2B4C-10E7-40F1-9FFA-036A24F28150}"/>
              </a:ext>
            </a:extLst>
          </p:cNvPr>
          <p:cNvPicPr>
            <a:picLocks noChangeAspect="1"/>
          </p:cNvPicPr>
          <p:nvPr/>
        </p:nvPicPr>
        <p:blipFill>
          <a:blip r:embed="rId3"/>
          <a:stretch>
            <a:fillRect/>
          </a:stretch>
        </p:blipFill>
        <p:spPr>
          <a:xfrm>
            <a:off x="2328673" y="127951"/>
            <a:ext cx="7632192" cy="6518790"/>
          </a:xfrm>
          <a:prstGeom prst="rect">
            <a:avLst/>
          </a:prstGeom>
        </p:spPr>
      </p:pic>
    </p:spTree>
    <p:extLst>
      <p:ext uri="{BB962C8B-B14F-4D97-AF65-F5344CB8AC3E}">
        <p14:creationId xmlns:p14="http://schemas.microsoft.com/office/powerpoint/2010/main" val="407693065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079786-6BF0-4986-A6A4-6C3AEC5A1D50}"/>
              </a:ext>
            </a:extLst>
          </p:cNvPr>
          <p:cNvSpPr>
            <a:spLocks noGrp="1"/>
          </p:cNvSpPr>
          <p:nvPr>
            <p:ph type="title"/>
          </p:nvPr>
        </p:nvSpPr>
        <p:spPr>
          <a:xfrm>
            <a:off x="838200" y="250825"/>
            <a:ext cx="10515600" cy="1082675"/>
          </a:xfrm>
        </p:spPr>
        <p:txBody>
          <a:bodyPr>
            <a:normAutofit/>
          </a:bodyPr>
          <a:lstStyle/>
          <a:p>
            <a:r>
              <a:rPr lang="en-US" b="1" dirty="0">
                <a:solidFill>
                  <a:srgbClr val="2E74B5"/>
                </a:solidFill>
                <a:effectLst/>
                <a:latin typeface="Calibri Light" panose="020F0302020204030204" pitchFamily="34" charset="0"/>
                <a:ea typeface="Times New Roman" panose="02020603050405020304" pitchFamily="18" charset="0"/>
                <a:cs typeface="Times New Roman" panose="02020603050405020304" pitchFamily="18" charset="0"/>
              </a:rPr>
              <a:t>Key Risk Indicators (KRIs)</a:t>
            </a:r>
            <a:endParaRPr lang="en-US" dirty="0"/>
          </a:p>
        </p:txBody>
      </p:sp>
      <p:graphicFrame>
        <p:nvGraphicFramePr>
          <p:cNvPr id="4" name="Content Placeholder 3">
            <a:extLst>
              <a:ext uri="{FF2B5EF4-FFF2-40B4-BE49-F238E27FC236}">
                <a16:creationId xmlns:a16="http://schemas.microsoft.com/office/drawing/2014/main" id="{92A6042B-E848-48C8-8210-A5C87E6C27B9}"/>
              </a:ext>
            </a:extLst>
          </p:cNvPr>
          <p:cNvGraphicFramePr>
            <a:graphicFrameLocks noGrp="1"/>
          </p:cNvGraphicFramePr>
          <p:nvPr>
            <p:ph idx="1"/>
            <p:extLst>
              <p:ext uri="{D42A27DB-BD31-4B8C-83A1-F6EECF244321}">
                <p14:modId xmlns:p14="http://schemas.microsoft.com/office/powerpoint/2010/main" val="3161477886"/>
              </p:ext>
            </p:extLst>
          </p:nvPr>
        </p:nvGraphicFramePr>
        <p:xfrm>
          <a:off x="838200" y="1253331"/>
          <a:ext cx="10515600" cy="43513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01451799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AD2F5602-6586-46E4-8645-2CDA442ABF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a:extLst>
              <a:ext uri="{FF2B5EF4-FFF2-40B4-BE49-F238E27FC236}">
                <a16:creationId xmlns:a16="http://schemas.microsoft.com/office/drawing/2014/main" id="{99434B85-DB0D-4010-A6A1-147F28D47D3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5" y="0"/>
            <a:ext cx="12191695"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00" dirty="0"/>
          </a:p>
        </p:txBody>
      </p:sp>
      <p:sp>
        <p:nvSpPr>
          <p:cNvPr id="2" name="Title 1">
            <a:extLst>
              <a:ext uri="{FF2B5EF4-FFF2-40B4-BE49-F238E27FC236}">
                <a16:creationId xmlns:a16="http://schemas.microsoft.com/office/drawing/2014/main" id="{9340275C-678C-47B3-ABA5-6F23C2216ED5}"/>
              </a:ext>
            </a:extLst>
          </p:cNvPr>
          <p:cNvSpPr>
            <a:spLocks noGrp="1"/>
          </p:cNvSpPr>
          <p:nvPr>
            <p:ph type="title"/>
          </p:nvPr>
        </p:nvSpPr>
        <p:spPr>
          <a:xfrm>
            <a:off x="1179226" y="320231"/>
            <a:ext cx="9833548" cy="1325563"/>
          </a:xfrm>
        </p:spPr>
        <p:txBody>
          <a:bodyPr>
            <a:normAutofit/>
          </a:bodyPr>
          <a:lstStyle/>
          <a:p>
            <a:pPr marL="0" marR="0" algn="ctr">
              <a:spcBef>
                <a:spcPts val="1200"/>
              </a:spcBef>
              <a:spcAft>
                <a:spcPts val="0"/>
              </a:spcAft>
            </a:pPr>
            <a:r>
              <a:rPr lang="en-US" sz="4000" b="1" kern="0" dirty="0">
                <a:solidFill>
                  <a:schemeClr val="tx2"/>
                </a:solidFill>
                <a:effectLst/>
                <a:latin typeface="Calibri Light" panose="020F0302020204030204" pitchFamily="34" charset="0"/>
                <a:ea typeface="Times New Roman" panose="02020603050405020304" pitchFamily="18" charset="0"/>
                <a:cs typeface="Times New Roman" panose="02020603050405020304" pitchFamily="18" charset="0"/>
              </a:rPr>
              <a:t>Verifying and Validating Results</a:t>
            </a:r>
          </a:p>
        </p:txBody>
      </p:sp>
      <p:grpSp>
        <p:nvGrpSpPr>
          <p:cNvPr id="13" name="Group 12">
            <a:extLst>
              <a:ext uri="{FF2B5EF4-FFF2-40B4-BE49-F238E27FC236}">
                <a16:creationId xmlns:a16="http://schemas.microsoft.com/office/drawing/2014/main" id="{F2E5F4F0-80C0-49F3-84A2-453DE42F2074}"/>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0"/>
            <a:ext cx="2915607" cy="2187829"/>
            <a:chOff x="-305" y="-1"/>
            <a:chExt cx="3832880" cy="2876136"/>
          </a:xfrm>
        </p:grpSpPr>
        <p:sp>
          <p:nvSpPr>
            <p:cNvPr id="14" name="Freeform: Shape 13">
              <a:extLst>
                <a:ext uri="{FF2B5EF4-FFF2-40B4-BE49-F238E27FC236}">
                  <a16:creationId xmlns:a16="http://schemas.microsoft.com/office/drawing/2014/main" id="{342FEDB6-5432-4162-8648-3827572AF05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1"/>
              <a:ext cx="3815424" cy="2653659"/>
            </a:xfrm>
            <a:custGeom>
              <a:avLst/>
              <a:gdLst>
                <a:gd name="connsiteX0" fmla="*/ 3203055 w 3815424"/>
                <a:gd name="connsiteY0" fmla="*/ 0 h 2653659"/>
                <a:gd name="connsiteX1" fmla="*/ 3815424 w 3815424"/>
                <a:gd name="connsiteY1" fmla="*/ 0 h 2653659"/>
                <a:gd name="connsiteX2" fmla="*/ 3801025 w 3815424"/>
                <a:gd name="connsiteY2" fmla="*/ 214243 h 2653659"/>
                <a:gd name="connsiteX3" fmla="*/ 587142 w 3815424"/>
                <a:gd name="connsiteY3" fmla="*/ 2653659 h 2653659"/>
                <a:gd name="connsiteX4" fmla="*/ 53389 w 3815424"/>
                <a:gd name="connsiteY4" fmla="*/ 2605041 h 2653659"/>
                <a:gd name="connsiteX5" fmla="*/ 0 w 3815424"/>
                <a:gd name="connsiteY5" fmla="*/ 2593136 h 2653659"/>
                <a:gd name="connsiteX6" fmla="*/ 0 w 3815424"/>
                <a:gd name="connsiteY6" fmla="*/ 1994836 h 2653659"/>
                <a:gd name="connsiteX7" fmla="*/ 159710 w 3815424"/>
                <a:gd name="connsiteY7" fmla="*/ 2035054 h 2653659"/>
                <a:gd name="connsiteX8" fmla="*/ 587142 w 3815424"/>
                <a:gd name="connsiteY8" fmla="*/ 2075152 h 2653659"/>
                <a:gd name="connsiteX9" fmla="*/ 1549283 w 3815424"/>
                <a:gd name="connsiteY9" fmla="*/ 1900153 h 2653659"/>
                <a:gd name="connsiteX10" fmla="*/ 2406698 w 3815424"/>
                <a:gd name="connsiteY10" fmla="*/ 1418450 h 2653659"/>
                <a:gd name="connsiteX11" fmla="*/ 2996069 w 3815424"/>
                <a:gd name="connsiteY11" fmla="*/ 728678 h 2653659"/>
                <a:gd name="connsiteX12" fmla="*/ 3193967 w 3815424"/>
                <a:gd name="connsiteY12" fmla="*/ 137719 h 26536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5424" h="2653659">
                  <a:moveTo>
                    <a:pt x="3203055" y="0"/>
                  </a:moveTo>
                  <a:lnTo>
                    <a:pt x="3815424" y="0"/>
                  </a:lnTo>
                  <a:lnTo>
                    <a:pt x="3801025" y="214243"/>
                  </a:lnTo>
                  <a:cubicBezTo>
                    <a:pt x="3616317" y="1584467"/>
                    <a:pt x="2091637" y="2653659"/>
                    <a:pt x="587142" y="2653659"/>
                  </a:cubicBezTo>
                  <a:cubicBezTo>
                    <a:pt x="400192" y="2653659"/>
                    <a:pt x="222112" y="2636953"/>
                    <a:pt x="53389" y="2605041"/>
                  </a:cubicBezTo>
                  <a:lnTo>
                    <a:pt x="0" y="2593136"/>
                  </a:lnTo>
                  <a:lnTo>
                    <a:pt x="0" y="1994836"/>
                  </a:lnTo>
                  <a:lnTo>
                    <a:pt x="159710" y="2035054"/>
                  </a:lnTo>
                  <a:cubicBezTo>
                    <a:pt x="295467" y="2061726"/>
                    <a:pt x="438268" y="2075152"/>
                    <a:pt x="587142" y="2075152"/>
                  </a:cubicBezTo>
                  <a:cubicBezTo>
                    <a:pt x="901731" y="2075152"/>
                    <a:pt x="1234490" y="2014697"/>
                    <a:pt x="1549283" y="1900153"/>
                  </a:cubicBezTo>
                  <a:cubicBezTo>
                    <a:pt x="1860709" y="1786959"/>
                    <a:pt x="2157231" y="1620350"/>
                    <a:pt x="2406698" y="1418450"/>
                  </a:cubicBezTo>
                  <a:cubicBezTo>
                    <a:pt x="2655859" y="1216840"/>
                    <a:pt x="2859596" y="978302"/>
                    <a:pt x="2996069" y="728678"/>
                  </a:cubicBezTo>
                  <a:cubicBezTo>
                    <a:pt x="3101178" y="536396"/>
                    <a:pt x="3167417" y="338366"/>
                    <a:pt x="3193967" y="137719"/>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Freeform: Shape 14">
              <a:extLst>
                <a:ext uri="{FF2B5EF4-FFF2-40B4-BE49-F238E27FC236}">
                  <a16:creationId xmlns:a16="http://schemas.microsoft.com/office/drawing/2014/main" id="{B9FE345E-092D-4A20-A43A-0F9258D9692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1"/>
              <a:ext cx="3815424" cy="2653660"/>
            </a:xfrm>
            <a:custGeom>
              <a:avLst/>
              <a:gdLst>
                <a:gd name="connsiteX0" fmla="*/ 3305038 w 3815424"/>
                <a:gd name="connsiteY0" fmla="*/ 0 h 2653660"/>
                <a:gd name="connsiteX1" fmla="*/ 3815424 w 3815424"/>
                <a:gd name="connsiteY1" fmla="*/ 0 h 2653660"/>
                <a:gd name="connsiteX2" fmla="*/ 3801025 w 3815424"/>
                <a:gd name="connsiteY2" fmla="*/ 214244 h 2653660"/>
                <a:gd name="connsiteX3" fmla="*/ 587142 w 3815424"/>
                <a:gd name="connsiteY3" fmla="*/ 2653660 h 2653660"/>
                <a:gd name="connsiteX4" fmla="*/ 53389 w 3815424"/>
                <a:gd name="connsiteY4" fmla="*/ 2605042 h 2653660"/>
                <a:gd name="connsiteX5" fmla="*/ 0 w 3815424"/>
                <a:gd name="connsiteY5" fmla="*/ 2593137 h 2653660"/>
                <a:gd name="connsiteX6" fmla="*/ 0 w 3815424"/>
                <a:gd name="connsiteY6" fmla="*/ 2094444 h 2653660"/>
                <a:gd name="connsiteX7" fmla="*/ 137675 w 3815424"/>
                <a:gd name="connsiteY7" fmla="*/ 2129195 h 2653660"/>
                <a:gd name="connsiteX8" fmla="*/ 587142 w 3815424"/>
                <a:gd name="connsiteY8" fmla="*/ 2171571 h 2653660"/>
                <a:gd name="connsiteX9" fmla="*/ 1585826 w 3815424"/>
                <a:gd name="connsiteY9" fmla="*/ 1990112 h 2653660"/>
                <a:gd name="connsiteX10" fmla="*/ 2473046 w 3815424"/>
                <a:gd name="connsiteY10" fmla="*/ 1491633 h 2653660"/>
                <a:gd name="connsiteX11" fmla="*/ 3086710 w 3815424"/>
                <a:gd name="connsiteY11" fmla="*/ 772838 h 2653660"/>
                <a:gd name="connsiteX12" fmla="*/ 3295217 w 3815424"/>
                <a:gd name="connsiteY12" fmla="*/ 149229 h 2653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5424" h="2653660">
                  <a:moveTo>
                    <a:pt x="3305038" y="0"/>
                  </a:moveTo>
                  <a:lnTo>
                    <a:pt x="3815424" y="0"/>
                  </a:lnTo>
                  <a:lnTo>
                    <a:pt x="3801025" y="214244"/>
                  </a:lnTo>
                  <a:cubicBezTo>
                    <a:pt x="3616317" y="1584467"/>
                    <a:pt x="2091637" y="2653660"/>
                    <a:pt x="587142" y="2653660"/>
                  </a:cubicBezTo>
                  <a:cubicBezTo>
                    <a:pt x="400192" y="2653660"/>
                    <a:pt x="222112" y="2636954"/>
                    <a:pt x="53389" y="2605042"/>
                  </a:cubicBezTo>
                  <a:lnTo>
                    <a:pt x="0" y="2593137"/>
                  </a:lnTo>
                  <a:lnTo>
                    <a:pt x="0" y="2094444"/>
                  </a:lnTo>
                  <a:lnTo>
                    <a:pt x="137675" y="2129195"/>
                  </a:lnTo>
                  <a:cubicBezTo>
                    <a:pt x="280616" y="2157374"/>
                    <a:pt x="430766" y="2171571"/>
                    <a:pt x="587142" y="2171571"/>
                  </a:cubicBezTo>
                  <a:cubicBezTo>
                    <a:pt x="918879" y="2171571"/>
                    <a:pt x="1254904" y="2110634"/>
                    <a:pt x="1585826" y="1990112"/>
                  </a:cubicBezTo>
                  <a:cubicBezTo>
                    <a:pt x="1908071" y="1873061"/>
                    <a:pt x="2214800" y="1700666"/>
                    <a:pt x="2473046" y="1491633"/>
                  </a:cubicBezTo>
                  <a:cubicBezTo>
                    <a:pt x="2735782" y="1279031"/>
                    <a:pt x="2942276" y="1037118"/>
                    <a:pt x="3086710" y="772838"/>
                  </a:cubicBezTo>
                  <a:cubicBezTo>
                    <a:pt x="3197408" y="570216"/>
                    <a:pt x="3267226" y="361248"/>
                    <a:pt x="3295217" y="149229"/>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Freeform: Shape 15">
              <a:extLst>
                <a:ext uri="{FF2B5EF4-FFF2-40B4-BE49-F238E27FC236}">
                  <a16:creationId xmlns:a16="http://schemas.microsoft.com/office/drawing/2014/main" id="{7A313FCF-0EE7-4C6B-BAB3-EFC9451D3D2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1"/>
              <a:ext cx="3815986" cy="2675935"/>
            </a:xfrm>
            <a:custGeom>
              <a:avLst/>
              <a:gdLst>
                <a:gd name="connsiteX0" fmla="*/ 3648768 w 3815986"/>
                <a:gd name="connsiteY0" fmla="*/ 0 h 2675935"/>
                <a:gd name="connsiteX1" fmla="*/ 3815986 w 3815986"/>
                <a:gd name="connsiteY1" fmla="*/ 0 h 2675935"/>
                <a:gd name="connsiteX2" fmla="*/ 3804695 w 3815986"/>
                <a:gd name="connsiteY2" fmla="*/ 200084 h 2675935"/>
                <a:gd name="connsiteX3" fmla="*/ 3762590 w 3815986"/>
                <a:gd name="connsiteY3" fmla="*/ 455543 h 2675935"/>
                <a:gd name="connsiteX4" fmla="*/ 3592332 w 3815986"/>
                <a:gd name="connsiteY4" fmla="*/ 947274 h 2675935"/>
                <a:gd name="connsiteX5" fmla="*/ 2953967 w 3815986"/>
                <a:gd name="connsiteY5" fmla="*/ 1782349 h 2675935"/>
                <a:gd name="connsiteX6" fmla="*/ 2530669 w 3815986"/>
                <a:gd name="connsiteY6" fmla="*/ 2109494 h 2675935"/>
                <a:gd name="connsiteX7" fmla="*/ 2057561 w 3815986"/>
                <a:gd name="connsiteY7" fmla="*/ 2369245 h 2675935"/>
                <a:gd name="connsiteX8" fmla="*/ 1007330 w 3815986"/>
                <a:gd name="connsiteY8" fmla="*/ 2655701 h 2675935"/>
                <a:gd name="connsiteX9" fmla="*/ 732765 w 3815986"/>
                <a:gd name="connsiteY9" fmla="*/ 2674696 h 2675935"/>
                <a:gd name="connsiteX10" fmla="*/ 457666 w 3815986"/>
                <a:gd name="connsiteY10" fmla="*/ 2670839 h 2675935"/>
                <a:gd name="connsiteX11" fmla="*/ 183574 w 3815986"/>
                <a:gd name="connsiteY11" fmla="*/ 2643312 h 2675935"/>
                <a:gd name="connsiteX12" fmla="*/ 0 w 3815986"/>
                <a:gd name="connsiteY12" fmla="*/ 2607798 h 2675935"/>
                <a:gd name="connsiteX13" fmla="*/ 0 w 3815986"/>
                <a:gd name="connsiteY13" fmla="*/ 2356652 h 2675935"/>
                <a:gd name="connsiteX14" fmla="*/ 222195 w 3815986"/>
                <a:gd name="connsiteY14" fmla="*/ 2396940 h 2675935"/>
                <a:gd name="connsiteX15" fmla="*/ 472364 w 3815986"/>
                <a:gd name="connsiteY15" fmla="*/ 2419092 h 2675935"/>
                <a:gd name="connsiteX16" fmla="*/ 974972 w 3815986"/>
                <a:gd name="connsiteY16" fmla="*/ 2402122 h 2675935"/>
                <a:gd name="connsiteX17" fmla="*/ 1468292 w 3815986"/>
                <a:gd name="connsiteY17" fmla="*/ 2304162 h 2675935"/>
                <a:gd name="connsiteX18" fmla="*/ 1940176 w 3815986"/>
                <a:gd name="connsiteY18" fmla="*/ 2133695 h 2675935"/>
                <a:gd name="connsiteX19" fmla="*/ 2783403 w 3815986"/>
                <a:gd name="connsiteY19" fmla="*/ 1609954 h 2675935"/>
                <a:gd name="connsiteX20" fmla="*/ 3128104 w 3815986"/>
                <a:gd name="connsiteY20" fmla="*/ 1260439 h 2675935"/>
                <a:gd name="connsiteX21" fmla="*/ 3400639 w 3815986"/>
                <a:gd name="connsiteY21" fmla="*/ 859052 h 2675935"/>
                <a:gd name="connsiteX22" fmla="*/ 3585595 w 3815986"/>
                <a:gd name="connsiteY22" fmla="*/ 415336 h 2675935"/>
                <a:gd name="connsiteX23" fmla="*/ 3635918 w 3815986"/>
                <a:gd name="connsiteY23" fmla="*/ 181137 h 26759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815986" h="2675935">
                  <a:moveTo>
                    <a:pt x="3648768" y="0"/>
                  </a:moveTo>
                  <a:lnTo>
                    <a:pt x="3815986" y="0"/>
                  </a:lnTo>
                  <a:lnTo>
                    <a:pt x="3804695" y="200084"/>
                  </a:lnTo>
                  <a:cubicBezTo>
                    <a:pt x="3795228" y="285751"/>
                    <a:pt x="3781167" y="371032"/>
                    <a:pt x="3762590" y="455543"/>
                  </a:cubicBezTo>
                  <a:cubicBezTo>
                    <a:pt x="3725537" y="624467"/>
                    <a:pt x="3668784" y="790112"/>
                    <a:pt x="3592332" y="947274"/>
                  </a:cubicBezTo>
                  <a:cubicBezTo>
                    <a:pt x="3438712" y="1261596"/>
                    <a:pt x="3216091" y="1542847"/>
                    <a:pt x="2953967" y="1782349"/>
                  </a:cubicBezTo>
                  <a:cubicBezTo>
                    <a:pt x="2822599" y="1902099"/>
                    <a:pt x="2680615" y="2011341"/>
                    <a:pt x="2530669" y="2109494"/>
                  </a:cubicBezTo>
                  <a:cubicBezTo>
                    <a:pt x="2380520" y="2207551"/>
                    <a:pt x="2222510" y="2294906"/>
                    <a:pt x="2057561" y="2369245"/>
                  </a:cubicBezTo>
                  <a:cubicBezTo>
                    <a:pt x="1727252" y="2516859"/>
                    <a:pt x="1371629" y="2614434"/>
                    <a:pt x="1007330" y="2655701"/>
                  </a:cubicBezTo>
                  <a:cubicBezTo>
                    <a:pt x="916281" y="2665873"/>
                    <a:pt x="824568" y="2672188"/>
                    <a:pt x="732765" y="2674696"/>
                  </a:cubicBezTo>
                  <a:cubicBezTo>
                    <a:pt x="640963" y="2677203"/>
                    <a:pt x="549072" y="2675901"/>
                    <a:pt x="457666" y="2670839"/>
                  </a:cubicBezTo>
                  <a:cubicBezTo>
                    <a:pt x="366106" y="2665584"/>
                    <a:pt x="274572" y="2656521"/>
                    <a:pt x="183574" y="2643312"/>
                  </a:cubicBezTo>
                  <a:lnTo>
                    <a:pt x="0" y="2607798"/>
                  </a:lnTo>
                  <a:lnTo>
                    <a:pt x="0" y="2356652"/>
                  </a:lnTo>
                  <a:lnTo>
                    <a:pt x="222195" y="2396940"/>
                  </a:lnTo>
                  <a:cubicBezTo>
                    <a:pt x="304990" y="2407980"/>
                    <a:pt x="388511" y="2415283"/>
                    <a:pt x="472364" y="2419092"/>
                  </a:cubicBezTo>
                  <a:cubicBezTo>
                    <a:pt x="640376" y="2427095"/>
                    <a:pt x="808184" y="2421791"/>
                    <a:pt x="974972" y="2402122"/>
                  </a:cubicBezTo>
                  <a:cubicBezTo>
                    <a:pt x="1141658" y="2382358"/>
                    <a:pt x="1306812" y="2349286"/>
                    <a:pt x="1468292" y="2304162"/>
                  </a:cubicBezTo>
                  <a:cubicBezTo>
                    <a:pt x="1629874" y="2259231"/>
                    <a:pt x="1787475" y="2201091"/>
                    <a:pt x="1940176" y="2133695"/>
                  </a:cubicBezTo>
                  <a:cubicBezTo>
                    <a:pt x="2246498" y="2000349"/>
                    <a:pt x="2532507" y="1823520"/>
                    <a:pt x="2783403" y="1609954"/>
                  </a:cubicBezTo>
                  <a:cubicBezTo>
                    <a:pt x="2908442" y="1502833"/>
                    <a:pt x="3024295" y="1385975"/>
                    <a:pt x="3128104" y="1260439"/>
                  </a:cubicBezTo>
                  <a:cubicBezTo>
                    <a:pt x="3232116" y="1135096"/>
                    <a:pt x="3323881" y="1000689"/>
                    <a:pt x="3400639" y="859052"/>
                  </a:cubicBezTo>
                  <a:cubicBezTo>
                    <a:pt x="3477399" y="717510"/>
                    <a:pt x="3541296" y="569316"/>
                    <a:pt x="3585595" y="415336"/>
                  </a:cubicBezTo>
                  <a:cubicBezTo>
                    <a:pt x="3607796" y="338540"/>
                    <a:pt x="3624638" y="260224"/>
                    <a:pt x="3635918" y="181137"/>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Freeform: Shape 16">
              <a:extLst>
                <a:ext uri="{FF2B5EF4-FFF2-40B4-BE49-F238E27FC236}">
                  <a16:creationId xmlns:a16="http://schemas.microsoft.com/office/drawing/2014/main" id="{0B9ECD02-BE1B-4347-8C2E-EEA690082F6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1"/>
              <a:ext cx="3832270" cy="2876136"/>
            </a:xfrm>
            <a:custGeom>
              <a:avLst/>
              <a:gdLst>
                <a:gd name="connsiteX0" fmla="*/ 3800718 w 3832270"/>
                <a:gd name="connsiteY0" fmla="*/ 0 h 2876136"/>
                <a:gd name="connsiteX1" fmla="*/ 3832270 w 3832270"/>
                <a:gd name="connsiteY1" fmla="*/ 0 h 2876136"/>
                <a:gd name="connsiteX2" fmla="*/ 3824562 w 3832270"/>
                <a:gd name="connsiteY2" fmla="*/ 143769 h 2876136"/>
                <a:gd name="connsiteX3" fmla="*/ 3628155 w 3832270"/>
                <a:gd name="connsiteY3" fmla="*/ 922055 h 2876136"/>
                <a:gd name="connsiteX4" fmla="*/ 3514853 w 3832270"/>
                <a:gd name="connsiteY4" fmla="*/ 1169078 h 2876136"/>
                <a:gd name="connsiteX5" fmla="*/ 3379198 w 3832270"/>
                <a:gd name="connsiteY5" fmla="*/ 1407037 h 2876136"/>
                <a:gd name="connsiteX6" fmla="*/ 3043787 w 3832270"/>
                <a:gd name="connsiteY6" fmla="*/ 1848342 h 2876136"/>
                <a:gd name="connsiteX7" fmla="*/ 2845661 w 3832270"/>
                <a:gd name="connsiteY7" fmla="*/ 2047444 h 2876136"/>
                <a:gd name="connsiteX8" fmla="*/ 2793197 w 3832270"/>
                <a:gd name="connsiteY8" fmla="*/ 2094689 h 2876136"/>
                <a:gd name="connsiteX9" fmla="*/ 2739710 w 3832270"/>
                <a:gd name="connsiteY9" fmla="*/ 2140969 h 2876136"/>
                <a:gd name="connsiteX10" fmla="*/ 2629166 w 3832270"/>
                <a:gd name="connsiteY10" fmla="*/ 2229867 h 2876136"/>
                <a:gd name="connsiteX11" fmla="*/ 2145952 w 3832270"/>
                <a:gd name="connsiteY11" fmla="*/ 2535994 h 2876136"/>
                <a:gd name="connsiteX12" fmla="*/ 1034987 w 3832270"/>
                <a:gd name="connsiteY12" fmla="*/ 2863910 h 2876136"/>
                <a:gd name="connsiteX13" fmla="*/ 741909 w 3832270"/>
                <a:gd name="connsiteY13" fmla="*/ 2875939 h 2876136"/>
                <a:gd name="connsiteX14" fmla="*/ 450208 w 3832270"/>
                <a:gd name="connsiteY14" fmla="*/ 2857451 h 2876136"/>
                <a:gd name="connsiteX15" fmla="*/ 22215 w 3832270"/>
                <a:gd name="connsiteY15" fmla="*/ 2775923 h 2876136"/>
                <a:gd name="connsiteX16" fmla="*/ 0 w 3832270"/>
                <a:gd name="connsiteY16" fmla="*/ 2769256 h 2876136"/>
                <a:gd name="connsiteX17" fmla="*/ 0 w 3832270"/>
                <a:gd name="connsiteY17" fmla="*/ 2590612 h 2876136"/>
                <a:gd name="connsiteX18" fmla="*/ 199046 w 3832270"/>
                <a:gd name="connsiteY18" fmla="*/ 2627410 h 2876136"/>
                <a:gd name="connsiteX19" fmla="*/ 468174 w 3832270"/>
                <a:gd name="connsiteY19" fmla="*/ 2649670 h 2876136"/>
                <a:gd name="connsiteX20" fmla="*/ 1003650 w 3832270"/>
                <a:gd name="connsiteY20" fmla="*/ 2622480 h 2876136"/>
                <a:gd name="connsiteX21" fmla="*/ 1266489 w 3832270"/>
                <a:gd name="connsiteY21" fmla="*/ 2573982 h 2876136"/>
                <a:gd name="connsiteX22" fmla="*/ 1524223 w 3832270"/>
                <a:gd name="connsiteY22" fmla="*/ 2504657 h 2876136"/>
                <a:gd name="connsiteX23" fmla="*/ 1775731 w 3832270"/>
                <a:gd name="connsiteY23" fmla="*/ 2416243 h 2876136"/>
                <a:gd name="connsiteX24" fmla="*/ 2019789 w 3832270"/>
                <a:gd name="connsiteY24" fmla="*/ 2309412 h 2876136"/>
                <a:gd name="connsiteX25" fmla="*/ 2482486 w 3832270"/>
                <a:gd name="connsiteY25" fmla="*/ 2046962 h 2876136"/>
                <a:gd name="connsiteX26" fmla="*/ 2591908 w 3832270"/>
                <a:gd name="connsiteY26" fmla="*/ 1971371 h 2876136"/>
                <a:gd name="connsiteX27" fmla="*/ 2645702 w 3832270"/>
                <a:gd name="connsiteY27" fmla="*/ 1932321 h 2876136"/>
                <a:gd name="connsiteX28" fmla="*/ 2698779 w 3832270"/>
                <a:gd name="connsiteY28" fmla="*/ 1892309 h 2876136"/>
                <a:gd name="connsiteX29" fmla="*/ 2903537 w 3832270"/>
                <a:gd name="connsiteY29" fmla="*/ 1722516 h 2876136"/>
                <a:gd name="connsiteX30" fmla="*/ 3269061 w 3832270"/>
                <a:gd name="connsiteY30" fmla="*/ 1337327 h 2876136"/>
                <a:gd name="connsiteX31" fmla="*/ 3424928 w 3832270"/>
                <a:gd name="connsiteY31" fmla="*/ 1122508 h 2876136"/>
                <a:gd name="connsiteX32" fmla="*/ 3557622 w 3832270"/>
                <a:gd name="connsiteY32" fmla="*/ 893226 h 2876136"/>
                <a:gd name="connsiteX33" fmla="*/ 3587019 w 3832270"/>
                <a:gd name="connsiteY33" fmla="*/ 833929 h 2876136"/>
                <a:gd name="connsiteX34" fmla="*/ 3601310 w 3832270"/>
                <a:gd name="connsiteY34" fmla="*/ 804040 h 2876136"/>
                <a:gd name="connsiteX35" fmla="*/ 3614885 w 3832270"/>
                <a:gd name="connsiteY35" fmla="*/ 773861 h 2876136"/>
                <a:gd name="connsiteX36" fmla="*/ 3640812 w 3832270"/>
                <a:gd name="connsiteY36" fmla="*/ 713022 h 2876136"/>
                <a:gd name="connsiteX37" fmla="*/ 3665105 w 3832270"/>
                <a:gd name="connsiteY37" fmla="*/ 651506 h 2876136"/>
                <a:gd name="connsiteX38" fmla="*/ 3744110 w 3832270"/>
                <a:gd name="connsiteY38" fmla="*/ 399567 h 2876136"/>
                <a:gd name="connsiteX39" fmla="*/ 3792123 w 3832270"/>
                <a:gd name="connsiteY39" fmla="*/ 140444 h 28761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832270" h="2876136">
                  <a:moveTo>
                    <a:pt x="3800718" y="0"/>
                  </a:moveTo>
                  <a:lnTo>
                    <a:pt x="3832270" y="0"/>
                  </a:lnTo>
                  <a:lnTo>
                    <a:pt x="3824562" y="143769"/>
                  </a:lnTo>
                  <a:cubicBezTo>
                    <a:pt x="3797131" y="409191"/>
                    <a:pt x="3730585" y="671345"/>
                    <a:pt x="3628155" y="922055"/>
                  </a:cubicBezTo>
                  <a:cubicBezTo>
                    <a:pt x="3593858" y="1005553"/>
                    <a:pt x="3556704" y="1088280"/>
                    <a:pt x="3514853" y="1169078"/>
                  </a:cubicBezTo>
                  <a:cubicBezTo>
                    <a:pt x="3473616" y="1250166"/>
                    <a:pt x="3428194" y="1329517"/>
                    <a:pt x="3379198" y="1407037"/>
                  </a:cubicBezTo>
                  <a:cubicBezTo>
                    <a:pt x="3281106" y="1561980"/>
                    <a:pt x="3169132" y="1710174"/>
                    <a:pt x="3043787" y="1848342"/>
                  </a:cubicBezTo>
                  <a:cubicBezTo>
                    <a:pt x="2980806" y="1917184"/>
                    <a:pt x="2915071" y="1984001"/>
                    <a:pt x="2845661" y="2047444"/>
                  </a:cubicBezTo>
                  <a:cubicBezTo>
                    <a:pt x="2828411" y="2063450"/>
                    <a:pt x="2811060" y="2079263"/>
                    <a:pt x="2793197" y="2094689"/>
                  </a:cubicBezTo>
                  <a:cubicBezTo>
                    <a:pt x="2775436" y="2110213"/>
                    <a:pt x="2757982" y="2126025"/>
                    <a:pt x="2739710" y="2140969"/>
                  </a:cubicBezTo>
                  <a:cubicBezTo>
                    <a:pt x="2703576" y="2171341"/>
                    <a:pt x="2666524" y="2200749"/>
                    <a:pt x="2629166" y="2229867"/>
                  </a:cubicBezTo>
                  <a:cubicBezTo>
                    <a:pt x="2479015" y="2345569"/>
                    <a:pt x="2316821" y="2448061"/>
                    <a:pt x="2145952" y="2535994"/>
                  </a:cubicBezTo>
                  <a:cubicBezTo>
                    <a:pt x="1804312" y="2711957"/>
                    <a:pt x="1424600" y="2826982"/>
                    <a:pt x="1034987" y="2863910"/>
                  </a:cubicBezTo>
                  <a:cubicBezTo>
                    <a:pt x="937762" y="2873167"/>
                    <a:pt x="839720" y="2877096"/>
                    <a:pt x="741909" y="2875939"/>
                  </a:cubicBezTo>
                  <a:cubicBezTo>
                    <a:pt x="644097" y="2874782"/>
                    <a:pt x="546515" y="2868539"/>
                    <a:pt x="450208" y="2857451"/>
                  </a:cubicBezTo>
                  <a:cubicBezTo>
                    <a:pt x="305520" y="2840674"/>
                    <a:pt x="162095" y="2813810"/>
                    <a:pt x="22215" y="2775923"/>
                  </a:cubicBezTo>
                  <a:lnTo>
                    <a:pt x="0" y="2769256"/>
                  </a:lnTo>
                  <a:lnTo>
                    <a:pt x="0" y="2590612"/>
                  </a:lnTo>
                  <a:lnTo>
                    <a:pt x="199046" y="2627410"/>
                  </a:lnTo>
                  <a:cubicBezTo>
                    <a:pt x="288321" y="2639209"/>
                    <a:pt x="378197" y="2646537"/>
                    <a:pt x="468174" y="2649670"/>
                  </a:cubicBezTo>
                  <a:cubicBezTo>
                    <a:pt x="648333" y="2656805"/>
                    <a:pt x="826655" y="2647163"/>
                    <a:pt x="1003650" y="2622480"/>
                  </a:cubicBezTo>
                  <a:cubicBezTo>
                    <a:pt x="1091943" y="2609658"/>
                    <a:pt x="1179725" y="2593747"/>
                    <a:pt x="1266489" y="2573982"/>
                  </a:cubicBezTo>
                  <a:cubicBezTo>
                    <a:pt x="1353250" y="2553927"/>
                    <a:pt x="1439298" y="2531076"/>
                    <a:pt x="1524223" y="2504657"/>
                  </a:cubicBezTo>
                  <a:cubicBezTo>
                    <a:pt x="1609149" y="2478336"/>
                    <a:pt x="1693052" y="2448833"/>
                    <a:pt x="1775731" y="2416243"/>
                  </a:cubicBezTo>
                  <a:cubicBezTo>
                    <a:pt x="1858309" y="2383557"/>
                    <a:pt x="1939764" y="2347882"/>
                    <a:pt x="2019789" y="2309412"/>
                  </a:cubicBezTo>
                  <a:cubicBezTo>
                    <a:pt x="2179839" y="2232567"/>
                    <a:pt x="2334583" y="2144923"/>
                    <a:pt x="2482486" y="2046962"/>
                  </a:cubicBezTo>
                  <a:cubicBezTo>
                    <a:pt x="2519334" y="2022376"/>
                    <a:pt x="2556081" y="1997403"/>
                    <a:pt x="2591908" y="1971371"/>
                  </a:cubicBezTo>
                  <a:cubicBezTo>
                    <a:pt x="2610077" y="1958644"/>
                    <a:pt x="2627838" y="1945434"/>
                    <a:pt x="2645702" y="1932321"/>
                  </a:cubicBezTo>
                  <a:cubicBezTo>
                    <a:pt x="2663666" y="1919305"/>
                    <a:pt x="2681325" y="1905903"/>
                    <a:pt x="2698779" y="1892309"/>
                  </a:cubicBezTo>
                  <a:cubicBezTo>
                    <a:pt x="2768903" y="1838025"/>
                    <a:pt x="2837496" y="1781717"/>
                    <a:pt x="2903537" y="1722516"/>
                  </a:cubicBezTo>
                  <a:cubicBezTo>
                    <a:pt x="3035926" y="1604501"/>
                    <a:pt x="3158720" y="1475784"/>
                    <a:pt x="3269061" y="1337327"/>
                  </a:cubicBezTo>
                  <a:cubicBezTo>
                    <a:pt x="3324182" y="1268099"/>
                    <a:pt x="3376341" y="1196461"/>
                    <a:pt x="3424928" y="1122508"/>
                  </a:cubicBezTo>
                  <a:cubicBezTo>
                    <a:pt x="3472697" y="1048170"/>
                    <a:pt x="3517814" y="972000"/>
                    <a:pt x="3557622" y="893226"/>
                  </a:cubicBezTo>
                  <a:cubicBezTo>
                    <a:pt x="3567931" y="873654"/>
                    <a:pt x="3577526" y="853791"/>
                    <a:pt x="3587019" y="833929"/>
                  </a:cubicBezTo>
                  <a:lnTo>
                    <a:pt x="3601310" y="804040"/>
                  </a:lnTo>
                  <a:lnTo>
                    <a:pt x="3614885" y="773861"/>
                  </a:lnTo>
                  <a:cubicBezTo>
                    <a:pt x="3623766" y="753709"/>
                    <a:pt x="3632748" y="733559"/>
                    <a:pt x="3640812" y="713022"/>
                  </a:cubicBezTo>
                  <a:cubicBezTo>
                    <a:pt x="3648876" y="692485"/>
                    <a:pt x="3657756" y="672236"/>
                    <a:pt x="3665105" y="651506"/>
                  </a:cubicBezTo>
                  <a:cubicBezTo>
                    <a:pt x="3696544" y="569166"/>
                    <a:pt x="3723185" y="485089"/>
                    <a:pt x="3744110" y="399567"/>
                  </a:cubicBezTo>
                  <a:cubicBezTo>
                    <a:pt x="3765341" y="314238"/>
                    <a:pt x="3781392" y="227654"/>
                    <a:pt x="3792123" y="140444"/>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aphicFrame>
        <p:nvGraphicFramePr>
          <p:cNvPr id="5" name="Content Placeholder 2">
            <a:extLst>
              <a:ext uri="{FF2B5EF4-FFF2-40B4-BE49-F238E27FC236}">
                <a16:creationId xmlns:a16="http://schemas.microsoft.com/office/drawing/2014/main" id="{2570E126-F2C5-4BB0-9C9F-ADA6178D1CE9}"/>
              </a:ext>
            </a:extLst>
          </p:cNvPr>
          <p:cNvGraphicFramePr>
            <a:graphicFrameLocks noGrp="1"/>
          </p:cNvGraphicFramePr>
          <p:nvPr>
            <p:ph idx="1"/>
            <p:extLst>
              <p:ext uri="{D42A27DB-BD31-4B8C-83A1-F6EECF244321}">
                <p14:modId xmlns:p14="http://schemas.microsoft.com/office/powerpoint/2010/main" val="2733414225"/>
              </p:ext>
            </p:extLst>
          </p:nvPr>
        </p:nvGraphicFramePr>
        <p:xfrm>
          <a:off x="1036320" y="2899956"/>
          <a:ext cx="10119360" cy="313136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20443974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319F79-18FC-4C1F-8A10-AD922F44F93B}"/>
              </a:ext>
            </a:extLst>
          </p:cNvPr>
          <p:cNvSpPr>
            <a:spLocks noGrp="1"/>
          </p:cNvSpPr>
          <p:nvPr>
            <p:ph type="title"/>
          </p:nvPr>
        </p:nvSpPr>
        <p:spPr>
          <a:xfrm>
            <a:off x="838200" y="174625"/>
            <a:ext cx="10515600" cy="873125"/>
          </a:xfrm>
        </p:spPr>
        <p:txBody>
          <a:bodyPr>
            <a:normAutofit/>
          </a:bodyPr>
          <a:lstStyle/>
          <a:p>
            <a:r>
              <a:rPr lang="en-US" b="1" kern="0" dirty="0">
                <a:solidFill>
                  <a:srgbClr val="2E74B5"/>
                </a:solidFill>
                <a:effectLst/>
                <a:latin typeface="Calibri Light" panose="020F0302020204030204" pitchFamily="34" charset="0"/>
                <a:ea typeface="Times New Roman" panose="02020603050405020304" pitchFamily="18" charset="0"/>
                <a:cs typeface="Times New Roman" panose="02020603050405020304" pitchFamily="18" charset="0"/>
              </a:rPr>
              <a:t>Recording and Documenting Risk</a:t>
            </a:r>
            <a:endParaRPr lang="en-US" dirty="0"/>
          </a:p>
        </p:txBody>
      </p:sp>
      <p:pic>
        <p:nvPicPr>
          <p:cNvPr id="4" name="Picture 3">
            <a:extLst>
              <a:ext uri="{FF2B5EF4-FFF2-40B4-BE49-F238E27FC236}">
                <a16:creationId xmlns:a16="http://schemas.microsoft.com/office/drawing/2014/main" id="{5438BD33-A685-40B9-9AD9-7833C75E181A}"/>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2400300" y="1047750"/>
            <a:ext cx="7524750" cy="45720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42451485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F5C094-44A2-40B5-9F23-556941A5109D}"/>
              </a:ext>
            </a:extLst>
          </p:cNvPr>
          <p:cNvSpPr>
            <a:spLocks noGrp="1"/>
          </p:cNvSpPr>
          <p:nvPr>
            <p:ph type="title"/>
          </p:nvPr>
        </p:nvSpPr>
        <p:spPr>
          <a:xfrm>
            <a:off x="511175" y="2103437"/>
            <a:ext cx="5257800" cy="1325563"/>
          </a:xfrm>
        </p:spPr>
        <p:txBody>
          <a:bodyPr/>
          <a:lstStyle/>
          <a:p>
            <a:r>
              <a:rPr lang="en-US" b="1" kern="0" dirty="0">
                <a:solidFill>
                  <a:srgbClr val="2E74B5"/>
                </a:solidFill>
                <a:effectLst/>
                <a:latin typeface="Calibri Light" panose="020F0302020204030204" pitchFamily="34" charset="0"/>
                <a:ea typeface="Times New Roman" panose="02020603050405020304" pitchFamily="18" charset="0"/>
                <a:cs typeface="Times New Roman" panose="02020603050405020304" pitchFamily="18" charset="0"/>
              </a:rPr>
              <a:t>Recording and Documenting Risk</a:t>
            </a:r>
            <a:endParaRPr lang="en-US" dirty="0"/>
          </a:p>
        </p:txBody>
      </p:sp>
      <p:pic>
        <p:nvPicPr>
          <p:cNvPr id="4" name="Picture 3">
            <a:extLst>
              <a:ext uri="{FF2B5EF4-FFF2-40B4-BE49-F238E27FC236}">
                <a16:creationId xmlns:a16="http://schemas.microsoft.com/office/drawing/2014/main" id="{EE3AD0E0-5855-417F-A946-EAE8474855DB}"/>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6305550" y="193675"/>
            <a:ext cx="5375275" cy="6299200"/>
          </a:xfrm>
          <a:prstGeom prst="rect">
            <a:avLst/>
          </a:prstGeom>
          <a:ln>
            <a:noFill/>
          </a:ln>
          <a:effectLst>
            <a:outerShdw blurRad="292100" dist="139700" dir="2700000" algn="tl" rotWithShape="0">
              <a:srgbClr val="333333">
                <a:alpha val="65000"/>
              </a:srgbClr>
            </a:outerShdw>
          </a:effectLst>
        </p:spPr>
      </p:pic>
      <p:sp>
        <p:nvSpPr>
          <p:cNvPr id="6" name="TextBox 5">
            <a:extLst>
              <a:ext uri="{FF2B5EF4-FFF2-40B4-BE49-F238E27FC236}">
                <a16:creationId xmlns:a16="http://schemas.microsoft.com/office/drawing/2014/main" id="{0D77B2D2-FEA0-43CD-90F7-1203020E1A49}"/>
              </a:ext>
            </a:extLst>
          </p:cNvPr>
          <p:cNvSpPr txBox="1"/>
          <p:nvPr/>
        </p:nvSpPr>
        <p:spPr>
          <a:xfrm>
            <a:off x="511175" y="5726640"/>
            <a:ext cx="6096000" cy="567271"/>
          </a:xfrm>
          <a:prstGeom prst="rect">
            <a:avLst/>
          </a:prstGeom>
          <a:noFill/>
        </p:spPr>
        <p:txBody>
          <a:bodyPr wrap="square">
            <a:spAutoFit/>
          </a:bodyPr>
          <a:lstStyle/>
          <a:p>
            <a:pPr marL="0" marR="0" algn="ctr">
              <a:lnSpc>
                <a:spcPct val="200000"/>
              </a:lnSpc>
              <a:spcBef>
                <a:spcPts val="0"/>
              </a:spcBef>
              <a:spcAft>
                <a:spcPts val="800"/>
              </a:spcAft>
            </a:pP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Figure 11.8, Example of a Risk Hierarchy</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66519557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E14678-5AD7-4BE7-AA2A-DBC95F91CF17}"/>
              </a:ext>
            </a:extLst>
          </p:cNvPr>
          <p:cNvSpPr>
            <a:spLocks noGrp="1"/>
          </p:cNvSpPr>
          <p:nvPr>
            <p:ph type="title"/>
          </p:nvPr>
        </p:nvSpPr>
        <p:spPr/>
        <p:txBody>
          <a:bodyPr>
            <a:normAutofit/>
          </a:bodyPr>
          <a:lstStyle/>
          <a:p>
            <a:r>
              <a:rPr lang="en-US" b="1" kern="0" dirty="0">
                <a:solidFill>
                  <a:srgbClr val="2E74B5"/>
                </a:solidFill>
                <a:effectLst/>
                <a:latin typeface="Calibri Light" panose="020F0302020204030204" pitchFamily="34" charset="0"/>
                <a:ea typeface="Times New Roman" panose="02020603050405020304" pitchFamily="18" charset="0"/>
                <a:cs typeface="Times New Roman" panose="02020603050405020304" pitchFamily="18" charset="0"/>
              </a:rPr>
              <a:t>Reporting Risk</a:t>
            </a:r>
            <a:endParaRPr lang="en-US" dirty="0"/>
          </a:p>
        </p:txBody>
      </p:sp>
      <p:graphicFrame>
        <p:nvGraphicFramePr>
          <p:cNvPr id="4" name="Content Placeholder 3">
            <a:extLst>
              <a:ext uri="{FF2B5EF4-FFF2-40B4-BE49-F238E27FC236}">
                <a16:creationId xmlns:a16="http://schemas.microsoft.com/office/drawing/2014/main" id="{F1013D81-B04E-41BF-8A93-867B245ADD89}"/>
              </a:ext>
            </a:extLst>
          </p:cNvPr>
          <p:cNvGraphicFramePr>
            <a:graphicFrameLocks noGrp="1"/>
          </p:cNvGraphicFramePr>
          <p:nvPr>
            <p:ph idx="1"/>
            <p:extLst>
              <p:ext uri="{D42A27DB-BD31-4B8C-83A1-F6EECF244321}">
                <p14:modId xmlns:p14="http://schemas.microsoft.com/office/powerpoint/2010/main" val="716632055"/>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61541781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D20E61-ECB0-4B4B-AB14-AA8B7C57C34D}"/>
              </a:ext>
            </a:extLst>
          </p:cNvPr>
          <p:cNvSpPr>
            <a:spLocks noGrp="1"/>
          </p:cNvSpPr>
          <p:nvPr>
            <p:ph type="title"/>
          </p:nvPr>
        </p:nvSpPr>
        <p:spPr>
          <a:xfrm>
            <a:off x="838200" y="231775"/>
            <a:ext cx="10515600" cy="892175"/>
          </a:xfrm>
        </p:spPr>
        <p:txBody>
          <a:bodyPr>
            <a:normAutofit/>
          </a:bodyPr>
          <a:lstStyle/>
          <a:p>
            <a:r>
              <a:rPr lang="en-US" b="1" dirty="0">
                <a:solidFill>
                  <a:srgbClr val="1F4D78"/>
                </a:solidFill>
                <a:effectLst/>
                <a:latin typeface="Calibri Light" panose="020F0302020204030204" pitchFamily="34" charset="0"/>
                <a:ea typeface="Times New Roman" panose="02020603050405020304" pitchFamily="18" charset="0"/>
                <a:cs typeface="Times New Roman" panose="02020603050405020304" pitchFamily="18" charset="0"/>
              </a:rPr>
              <a:t>Risk Assessment Information</a:t>
            </a:r>
            <a:endParaRPr lang="en-US" dirty="0"/>
          </a:p>
        </p:txBody>
      </p:sp>
      <p:pic>
        <p:nvPicPr>
          <p:cNvPr id="4" name="Picture 3">
            <a:extLst>
              <a:ext uri="{FF2B5EF4-FFF2-40B4-BE49-F238E27FC236}">
                <a16:creationId xmlns:a16="http://schemas.microsoft.com/office/drawing/2014/main" id="{C5987EC0-D87E-419B-A27A-6E92A7A2D2E9}"/>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247650" y="1123950"/>
            <a:ext cx="9239250" cy="3905250"/>
          </a:xfrm>
          <a:prstGeom prst="rect">
            <a:avLst/>
          </a:prstGeom>
          <a:noFill/>
          <a:ln>
            <a:noFill/>
          </a:ln>
        </p:spPr>
      </p:pic>
      <p:sp>
        <p:nvSpPr>
          <p:cNvPr id="6" name="TextBox 5">
            <a:extLst>
              <a:ext uri="{FF2B5EF4-FFF2-40B4-BE49-F238E27FC236}">
                <a16:creationId xmlns:a16="http://schemas.microsoft.com/office/drawing/2014/main" id="{5E43B1DB-19E4-43BF-A983-61A07DC5F466}"/>
              </a:ext>
            </a:extLst>
          </p:cNvPr>
          <p:cNvSpPr txBox="1"/>
          <p:nvPr/>
        </p:nvSpPr>
        <p:spPr>
          <a:xfrm>
            <a:off x="2667000" y="5029200"/>
            <a:ext cx="3600450" cy="567271"/>
          </a:xfrm>
          <a:prstGeom prst="rect">
            <a:avLst/>
          </a:prstGeom>
          <a:noFill/>
        </p:spPr>
        <p:txBody>
          <a:bodyPr wrap="square">
            <a:spAutoFit/>
          </a:bodyPr>
          <a:lstStyle/>
          <a:p>
            <a:pPr marL="0" marR="0" indent="342900" algn="ctr">
              <a:lnSpc>
                <a:spcPct val="200000"/>
              </a:lnSpc>
              <a:spcBef>
                <a:spcPts val="0"/>
              </a:spcBef>
              <a:spcAft>
                <a:spcPts val="800"/>
              </a:spcAft>
            </a:pPr>
            <a:r>
              <a:rPr lang="en-US" sz="1800" dirty="0">
                <a:effectLst/>
                <a:latin typeface="Times New Roman" panose="02020603050405020304" pitchFamily="18" charset="0"/>
                <a:ea typeface="Times New Roman" panose="02020603050405020304" pitchFamily="18" charset="0"/>
                <a:cs typeface="Times New Roman" panose="02020603050405020304" pitchFamily="18" charset="0"/>
              </a:rPr>
              <a:t>Figure 11.9 RACI Chart example </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7" name="Picture 6">
            <a:extLst>
              <a:ext uri="{FF2B5EF4-FFF2-40B4-BE49-F238E27FC236}">
                <a16:creationId xmlns:a16="http://schemas.microsoft.com/office/drawing/2014/main" id="{ACF9AD75-A662-4461-9A72-82CA60333531}"/>
              </a:ext>
            </a:extLst>
          </p:cNvPr>
          <p:cNvPicPr/>
          <p:nvPr/>
        </p:nvPicPr>
        <p:blipFill>
          <a:blip r:embed="rId4">
            <a:extLst>
              <a:ext uri="{28A0092B-C50C-407E-A947-70E740481C1C}">
                <a14:useLocalDpi xmlns:a14="http://schemas.microsoft.com/office/drawing/2010/main" val="0"/>
              </a:ext>
            </a:extLst>
          </a:blip>
          <a:srcRect/>
          <a:stretch>
            <a:fillRect/>
          </a:stretch>
        </p:blipFill>
        <p:spPr bwMode="auto">
          <a:xfrm>
            <a:off x="8686800" y="3676650"/>
            <a:ext cx="3295650" cy="2968625"/>
          </a:xfrm>
          <a:prstGeom prst="rect">
            <a:avLst/>
          </a:prstGeom>
          <a:noFill/>
        </p:spPr>
      </p:pic>
    </p:spTree>
    <p:extLst>
      <p:ext uri="{BB962C8B-B14F-4D97-AF65-F5344CB8AC3E}">
        <p14:creationId xmlns:p14="http://schemas.microsoft.com/office/powerpoint/2010/main" val="54333676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AAC63F43-5BB1-471E-95A7-63406BFE2EF6}"/>
              </a:ext>
            </a:extLst>
          </p:cNvPr>
          <p:cNvPicPr>
            <a:picLocks noChangeAspect="1"/>
          </p:cNvPicPr>
          <p:nvPr/>
        </p:nvPicPr>
        <p:blipFill rotWithShape="1">
          <a:blip r:embed="rId3"/>
          <a:srcRect l="35316" r="1466" b="1"/>
          <a:stretch/>
        </p:blipFill>
        <p:spPr>
          <a:xfrm>
            <a:off x="20" y="1302606"/>
            <a:ext cx="4413566" cy="4252313"/>
          </a:xfrm>
          <a:custGeom>
            <a:avLst/>
            <a:gdLst/>
            <a:ahLst/>
            <a:cxnLst/>
            <a:rect l="l" t="t" r="r" b="b"/>
            <a:pathLst>
              <a:path w="4413586" h="4252313">
                <a:moveTo>
                  <a:pt x="0" y="0"/>
                </a:moveTo>
                <a:lnTo>
                  <a:pt x="2062856" y="0"/>
                </a:lnTo>
                <a:lnTo>
                  <a:pt x="2063084" y="493"/>
                </a:lnTo>
                <a:lnTo>
                  <a:pt x="2450944" y="493"/>
                </a:lnTo>
                <a:lnTo>
                  <a:pt x="4413586" y="4252313"/>
                </a:lnTo>
                <a:lnTo>
                  <a:pt x="388087" y="4252313"/>
                </a:lnTo>
                <a:lnTo>
                  <a:pt x="388087" y="4251820"/>
                </a:lnTo>
                <a:lnTo>
                  <a:pt x="0" y="4251820"/>
                </a:lnTo>
                <a:close/>
              </a:path>
            </a:pathLst>
          </a:custGeom>
        </p:spPr>
      </p:pic>
      <p:sp>
        <p:nvSpPr>
          <p:cNvPr id="59" name="Freeform: Shape 58">
            <a:extLst>
              <a:ext uri="{FF2B5EF4-FFF2-40B4-BE49-F238E27FC236}">
                <a16:creationId xmlns:a16="http://schemas.microsoft.com/office/drawing/2014/main" id="{0CBF71E6-C54A-4E15-90AD-354C3943551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2965697" y="1303083"/>
            <a:ext cx="9226303" cy="4251821"/>
          </a:xfrm>
          <a:custGeom>
            <a:avLst/>
            <a:gdLst>
              <a:gd name="connsiteX0" fmla="*/ 0 w 9226303"/>
              <a:gd name="connsiteY0" fmla="*/ 0 h 4251821"/>
              <a:gd name="connsiteX1" fmla="*/ 9226303 w 9226303"/>
              <a:gd name="connsiteY1" fmla="*/ 0 h 4251821"/>
              <a:gd name="connsiteX2" fmla="*/ 7263661 w 9226303"/>
              <a:gd name="connsiteY2" fmla="*/ 4251821 h 4251821"/>
              <a:gd name="connsiteX3" fmla="*/ 0 w 9226303"/>
              <a:gd name="connsiteY3" fmla="*/ 4251821 h 4251821"/>
            </a:gdLst>
            <a:ahLst/>
            <a:cxnLst>
              <a:cxn ang="0">
                <a:pos x="connsiteX0" y="connsiteY0"/>
              </a:cxn>
              <a:cxn ang="0">
                <a:pos x="connsiteX1" y="connsiteY1"/>
              </a:cxn>
              <a:cxn ang="0">
                <a:pos x="connsiteX2" y="connsiteY2"/>
              </a:cxn>
              <a:cxn ang="0">
                <a:pos x="connsiteX3" y="connsiteY3"/>
              </a:cxn>
            </a:cxnLst>
            <a:rect l="l" t="t" r="r" b="b"/>
            <a:pathLst>
              <a:path w="9226303" h="4251821">
                <a:moveTo>
                  <a:pt x="0" y="0"/>
                </a:moveTo>
                <a:lnTo>
                  <a:pt x="9226303" y="0"/>
                </a:lnTo>
                <a:lnTo>
                  <a:pt x="7263661" y="4251821"/>
                </a:lnTo>
                <a:lnTo>
                  <a:pt x="0" y="4251821"/>
                </a:lnTo>
                <a:close/>
              </a:path>
            </a:pathLst>
          </a:cu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lumMod val="95000"/>
                </a:prstClr>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4AD2A96D-2581-49CA-8888-B3B80CB37F77}"/>
              </a:ext>
            </a:extLst>
          </p:cNvPr>
          <p:cNvSpPr>
            <a:spLocks noGrp="1"/>
          </p:cNvSpPr>
          <p:nvPr>
            <p:ph type="title"/>
          </p:nvPr>
        </p:nvSpPr>
        <p:spPr>
          <a:xfrm>
            <a:off x="3951515" y="1828800"/>
            <a:ext cx="7405334" cy="2027941"/>
          </a:xfrm>
        </p:spPr>
        <p:txBody>
          <a:bodyPr vert="horz" lIns="91440" tIns="45720" rIns="91440" bIns="45720" rtlCol="0" anchor="b">
            <a:normAutofit fontScale="90000"/>
          </a:bodyPr>
          <a:lstStyle/>
          <a:p>
            <a:r>
              <a:rPr lang="en-US" sz="6000" dirty="0">
                <a:solidFill>
                  <a:srgbClr val="FFFFFF"/>
                </a:solidFill>
              </a:rPr>
              <a:t>Chapter 11 – Monitoring and Reporting Risk</a:t>
            </a:r>
          </a:p>
        </p:txBody>
      </p:sp>
      <p:sp>
        <p:nvSpPr>
          <p:cNvPr id="5" name="Slide Number Placeholder 4">
            <a:extLst>
              <a:ext uri="{FF2B5EF4-FFF2-40B4-BE49-F238E27FC236}">
                <a16:creationId xmlns:a16="http://schemas.microsoft.com/office/drawing/2014/main" id="{C3E6A6D7-496F-4608-91AD-68D2C34E0DBC}"/>
              </a:ext>
            </a:extLst>
          </p:cNvPr>
          <p:cNvSpPr>
            <a:spLocks noGrp="1"/>
          </p:cNvSpPr>
          <p:nvPr>
            <p:ph type="sldNum" sz="quarter" idx="12"/>
          </p:nvPr>
        </p:nvSpPr>
        <p:spPr>
          <a:xfrm>
            <a:off x="8613648" y="6355080"/>
            <a:ext cx="2743200" cy="365125"/>
          </a:xfrm>
        </p:spPr>
        <p:txBody>
          <a:bodyPr vert="horz" lIns="91440" tIns="45720" rIns="91440" bIns="45720" rtlCol="0" anchor="ctr">
            <a:normAutofit/>
          </a:bodyPr>
          <a:lstStyle/>
          <a:p>
            <a:pPr marL="0" marR="0" lvl="0" indent="0" algn="r" defTabSz="914400" rtl="0" eaLnBrk="1" fontAlgn="auto" latinLnBrk="0" hangingPunct="1">
              <a:lnSpc>
                <a:spcPct val="100000"/>
              </a:lnSpc>
              <a:spcBef>
                <a:spcPts val="0"/>
              </a:spcBef>
              <a:spcAft>
                <a:spcPts val="600"/>
              </a:spcAft>
              <a:buClrTx/>
              <a:buSzTx/>
              <a:buFontTx/>
              <a:buNone/>
              <a:tabLst/>
              <a:defRPr/>
            </a:pPr>
            <a:fld id="{35B72D44-14B5-49A2-830A-D01BAFE38A11}" type="slidenum">
              <a:rPr kumimoji="0" lang="en-US" sz="1200" b="0" i="0" u="none" strike="noStrike" kern="1200" cap="none" spc="0" normalizeH="0" baseline="0" noProof="0">
                <a:ln>
                  <a:noFill/>
                </a:ln>
                <a:solidFill>
                  <a:srgbClr val="898989"/>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600"/>
                </a:spcAft>
                <a:buClrTx/>
                <a:buSzTx/>
                <a:buFontTx/>
                <a:buNone/>
                <a:tabLst/>
                <a:defRPr/>
              </a:pPr>
              <a:t>2</a:t>
            </a:fld>
            <a:endParaRPr kumimoji="0" lang="en-US" sz="1200" b="0" i="0" u="none" strike="noStrike" kern="1200" cap="none" spc="0" normalizeH="0" baseline="0" noProof="0">
              <a:ln>
                <a:noFill/>
              </a:ln>
              <a:solidFill>
                <a:srgbClr val="898989"/>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4757906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2810EA4A-D297-4DD2-93C5-31115F58EC7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gradFill>
            <a:gsLst>
              <a:gs pos="0">
                <a:schemeClr val="accent1">
                  <a:lumMod val="90000"/>
                </a:schemeClr>
              </a:gs>
              <a:gs pos="25000">
                <a:schemeClr val="accent1">
                  <a:lumMod val="90000"/>
                </a:schemeClr>
              </a:gs>
              <a:gs pos="94000">
                <a:schemeClr val="bg2">
                  <a:lumMod val="25000"/>
                </a:schemeClr>
              </a:gs>
              <a:gs pos="100000">
                <a:schemeClr val="bg2">
                  <a:lumMod val="2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2" name="Picture 21">
            <a:extLst>
              <a:ext uri="{FF2B5EF4-FFF2-40B4-BE49-F238E27FC236}">
                <a16:creationId xmlns:a16="http://schemas.microsoft.com/office/drawing/2014/main" id="{6FF42514-8879-4726-A5DC-9181A01AE54C}"/>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extLst>
              <a:ext uri="{28A0092B-C50C-407E-A947-70E740481C1C}">
                <a14:useLocalDpi xmlns:a14="http://schemas.microsoft.com/office/drawing/2010/main" val="0"/>
              </a:ext>
            </a:extLst>
          </a:blip>
          <a:srcRect l="9003" t="45716" r="30135" b="9820"/>
          <a:stretch>
            <a:fillRect/>
          </a:stretch>
        </p:blipFill>
        <p:spPr>
          <a:xfrm rot="5400000">
            <a:off x="3752077" y="2019878"/>
            <a:ext cx="6858000" cy="2818244"/>
          </a:xfrm>
          <a:custGeom>
            <a:avLst/>
            <a:gdLst>
              <a:gd name="connsiteX0" fmla="*/ 0 w 6858000"/>
              <a:gd name="connsiteY0" fmla="*/ 2818244 h 2818244"/>
              <a:gd name="connsiteX1" fmla="*/ 0 w 6858000"/>
              <a:gd name="connsiteY1" fmla="*/ 0 h 2818244"/>
              <a:gd name="connsiteX2" fmla="*/ 6858000 w 6858000"/>
              <a:gd name="connsiteY2" fmla="*/ 0 h 2818244"/>
              <a:gd name="connsiteX3" fmla="*/ 6857999 w 6858000"/>
              <a:gd name="connsiteY3" fmla="*/ 2818244 h 2818244"/>
            </a:gdLst>
            <a:ahLst/>
            <a:cxnLst>
              <a:cxn ang="0">
                <a:pos x="connsiteX0" y="connsiteY0"/>
              </a:cxn>
              <a:cxn ang="0">
                <a:pos x="connsiteX1" y="connsiteY1"/>
              </a:cxn>
              <a:cxn ang="0">
                <a:pos x="connsiteX2" y="connsiteY2"/>
              </a:cxn>
              <a:cxn ang="0">
                <a:pos x="connsiteX3" y="connsiteY3"/>
              </a:cxn>
            </a:cxnLst>
            <a:rect l="l" t="t" r="r" b="b"/>
            <a:pathLst>
              <a:path w="6858000" h="2818244">
                <a:moveTo>
                  <a:pt x="0" y="2818244"/>
                </a:moveTo>
                <a:lnTo>
                  <a:pt x="0" y="0"/>
                </a:lnTo>
                <a:lnTo>
                  <a:pt x="6858000" y="0"/>
                </a:lnTo>
                <a:lnTo>
                  <a:pt x="6857999" y="2818244"/>
                </a:lnTo>
                <a:close/>
              </a:path>
            </a:pathLst>
          </a:custGeom>
        </p:spPr>
      </p:pic>
      <p:sp>
        <p:nvSpPr>
          <p:cNvPr id="2" name="Title 1">
            <a:extLst>
              <a:ext uri="{FF2B5EF4-FFF2-40B4-BE49-F238E27FC236}">
                <a16:creationId xmlns:a16="http://schemas.microsoft.com/office/drawing/2014/main" id="{7C6C8FAB-0971-4A30-9B03-519E1686CD4C}"/>
              </a:ext>
            </a:extLst>
          </p:cNvPr>
          <p:cNvSpPr>
            <a:spLocks noGrp="1"/>
          </p:cNvSpPr>
          <p:nvPr>
            <p:ph type="title"/>
          </p:nvPr>
        </p:nvSpPr>
        <p:spPr>
          <a:xfrm>
            <a:off x="8325852" y="1118937"/>
            <a:ext cx="3404937" cy="2683187"/>
          </a:xfrm>
        </p:spPr>
        <p:txBody>
          <a:bodyPr vert="horz" lIns="91440" tIns="45720" rIns="91440" bIns="45720" rtlCol="0" anchor="b">
            <a:normAutofit/>
          </a:bodyPr>
          <a:lstStyle/>
          <a:p>
            <a:r>
              <a:rPr lang="en-US" b="1" kern="1200">
                <a:solidFill>
                  <a:srgbClr val="FFFFFF"/>
                </a:solidFill>
                <a:effectLst/>
                <a:latin typeface="+mj-lt"/>
                <a:ea typeface="+mj-ea"/>
                <a:cs typeface="+mj-cs"/>
              </a:rPr>
              <a:t>Risk Assessment Information</a:t>
            </a:r>
            <a:endParaRPr lang="en-US" kern="1200">
              <a:solidFill>
                <a:srgbClr val="FFFFFF"/>
              </a:solidFill>
              <a:latin typeface="+mj-lt"/>
              <a:ea typeface="+mj-ea"/>
              <a:cs typeface="+mj-cs"/>
            </a:endParaRPr>
          </a:p>
        </p:txBody>
      </p:sp>
      <p:sp>
        <p:nvSpPr>
          <p:cNvPr id="10" name="TextBox 9">
            <a:extLst>
              <a:ext uri="{FF2B5EF4-FFF2-40B4-BE49-F238E27FC236}">
                <a16:creationId xmlns:a16="http://schemas.microsoft.com/office/drawing/2014/main" id="{4CADC0F0-DC31-48F5-B13E-28BA12E50DBF}"/>
              </a:ext>
            </a:extLst>
          </p:cNvPr>
          <p:cNvSpPr txBox="1"/>
          <p:nvPr/>
        </p:nvSpPr>
        <p:spPr>
          <a:xfrm>
            <a:off x="8325852" y="4025019"/>
            <a:ext cx="3404937" cy="1714044"/>
          </a:xfrm>
          <a:prstGeom prst="rect">
            <a:avLst/>
          </a:prstGeom>
        </p:spPr>
        <p:txBody>
          <a:bodyPr vert="horz" lIns="91440" tIns="45720" rIns="91440" bIns="45720" rtlCol="0" anchor="t">
            <a:normAutofit/>
          </a:bodyPr>
          <a:lstStyle/>
          <a:p>
            <a:pPr marR="0">
              <a:lnSpc>
                <a:spcPct val="90000"/>
              </a:lnSpc>
              <a:spcBef>
                <a:spcPts val="1000"/>
              </a:spcBef>
              <a:spcAft>
                <a:spcPts val="800"/>
              </a:spcAft>
            </a:pPr>
            <a:r>
              <a:rPr lang="en-US" sz="2000" kern="1200" dirty="0">
                <a:solidFill>
                  <a:srgbClr val="FFFFFF"/>
                </a:solidFill>
                <a:effectLst/>
                <a:latin typeface="+mn-lt"/>
                <a:ea typeface="+mn-ea"/>
                <a:cs typeface="+mn-cs"/>
              </a:rPr>
              <a:t>Roles/Tasks Responsibility Assignment Matrix example</a:t>
            </a:r>
          </a:p>
        </p:txBody>
      </p:sp>
      <p:sp>
        <p:nvSpPr>
          <p:cNvPr id="24" name="Rectangle 23">
            <a:extLst>
              <a:ext uri="{FF2B5EF4-FFF2-40B4-BE49-F238E27FC236}">
                <a16:creationId xmlns:a16="http://schemas.microsoft.com/office/drawing/2014/main" id="{643A7A40-1AE6-4218-A8E0-8248174A537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7129463"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A9CDECC7-BB2B-4A1B-9CAA-8C3B45E5584C}"/>
              </a:ext>
            </a:extLst>
          </p:cNvPr>
          <p:cNvPicPr/>
          <p:nvPr/>
        </p:nvPicPr>
        <p:blipFill>
          <a:blip r:embed="rId4">
            <a:extLst>
              <a:ext uri="{28A0092B-C50C-407E-A947-70E740481C1C}">
                <a14:useLocalDpi xmlns:a14="http://schemas.microsoft.com/office/drawing/2010/main" val="0"/>
              </a:ext>
            </a:extLst>
          </a:blip>
          <a:stretch>
            <a:fillRect/>
          </a:stretch>
        </p:blipFill>
        <p:spPr bwMode="auto">
          <a:xfrm>
            <a:off x="804672" y="1612343"/>
            <a:ext cx="6137549" cy="3633313"/>
          </a:xfrm>
          <a:prstGeom prst="rect">
            <a:avLst/>
          </a:prstGeom>
          <a:noFill/>
        </p:spPr>
      </p:pic>
    </p:spTree>
    <p:extLst>
      <p:ext uri="{BB962C8B-B14F-4D97-AF65-F5344CB8AC3E}">
        <p14:creationId xmlns:p14="http://schemas.microsoft.com/office/powerpoint/2010/main" val="357105307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3EB012-A113-458F-BE0C-151A91A2AA95}"/>
              </a:ext>
            </a:extLst>
          </p:cNvPr>
          <p:cNvSpPr>
            <a:spLocks noGrp="1"/>
          </p:cNvSpPr>
          <p:nvPr>
            <p:ph type="title"/>
          </p:nvPr>
        </p:nvSpPr>
        <p:spPr/>
        <p:txBody>
          <a:bodyPr>
            <a:normAutofit/>
          </a:bodyPr>
          <a:lstStyle/>
          <a:p>
            <a:r>
              <a:rPr lang="en-US" dirty="0">
                <a:effectLst/>
                <a:latin typeface="Times New Roman" panose="02020603050405020304" pitchFamily="18" charset="0"/>
                <a:ea typeface="Times New Roman" panose="02020603050405020304" pitchFamily="18" charset="0"/>
              </a:rPr>
              <a:t>Monitoring and Reporting Methods </a:t>
            </a:r>
            <a:endParaRPr lang="en-US" dirty="0"/>
          </a:p>
        </p:txBody>
      </p:sp>
      <p:pic>
        <p:nvPicPr>
          <p:cNvPr id="4" name="Picture 3">
            <a:extLst>
              <a:ext uri="{FF2B5EF4-FFF2-40B4-BE49-F238E27FC236}">
                <a16:creationId xmlns:a16="http://schemas.microsoft.com/office/drawing/2014/main" id="{4371E1F8-9646-4DCB-B0A5-C0525B5F0E31}"/>
              </a:ext>
            </a:extLst>
          </p:cNvPr>
          <p:cNvPicPr>
            <a:picLocks noChangeAspect="1"/>
          </p:cNvPicPr>
          <p:nvPr/>
        </p:nvPicPr>
        <p:blipFill>
          <a:blip r:embed="rId3"/>
          <a:stretch>
            <a:fillRect/>
          </a:stretch>
        </p:blipFill>
        <p:spPr>
          <a:xfrm>
            <a:off x="1755090" y="1557338"/>
            <a:ext cx="8681819" cy="5059363"/>
          </a:xfrm>
          <a:prstGeom prst="rect">
            <a:avLst/>
          </a:prstGeom>
        </p:spPr>
      </p:pic>
    </p:spTree>
    <p:extLst>
      <p:ext uri="{BB962C8B-B14F-4D97-AF65-F5344CB8AC3E}">
        <p14:creationId xmlns:p14="http://schemas.microsoft.com/office/powerpoint/2010/main" val="12375758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3EB012-A113-458F-BE0C-151A91A2AA95}"/>
              </a:ext>
            </a:extLst>
          </p:cNvPr>
          <p:cNvSpPr>
            <a:spLocks noGrp="1"/>
          </p:cNvSpPr>
          <p:nvPr>
            <p:ph type="title"/>
          </p:nvPr>
        </p:nvSpPr>
        <p:spPr>
          <a:xfrm>
            <a:off x="838200" y="365125"/>
            <a:ext cx="10515600" cy="1325563"/>
          </a:xfrm>
        </p:spPr>
        <p:txBody>
          <a:bodyPr vert="horz" lIns="91440" tIns="45720" rIns="91440" bIns="45720" rtlCol="0" anchor="ctr">
            <a:normAutofit/>
          </a:bodyPr>
          <a:lstStyle/>
          <a:p>
            <a:r>
              <a:rPr lang="en-US" kern="1200" dirty="0">
                <a:solidFill>
                  <a:schemeClr val="tx1"/>
                </a:solidFill>
                <a:effectLst/>
                <a:latin typeface="+mj-lt"/>
                <a:ea typeface="+mj-ea"/>
                <a:cs typeface="+mj-cs"/>
              </a:rPr>
              <a:t>Risk reporting and communicating methods </a:t>
            </a:r>
            <a:endParaRPr lang="en-US" kern="1200" dirty="0">
              <a:solidFill>
                <a:schemeClr val="tx1"/>
              </a:solidFill>
              <a:latin typeface="+mj-lt"/>
              <a:ea typeface="+mj-ea"/>
              <a:cs typeface="+mj-cs"/>
            </a:endParaRPr>
          </a:p>
        </p:txBody>
      </p:sp>
      <p:pic>
        <p:nvPicPr>
          <p:cNvPr id="3" name="Picture 2">
            <a:extLst>
              <a:ext uri="{FF2B5EF4-FFF2-40B4-BE49-F238E27FC236}">
                <a16:creationId xmlns:a16="http://schemas.microsoft.com/office/drawing/2014/main" id="{ABD0B43F-69F5-4365-AD5A-14E52E80C237}"/>
              </a:ext>
            </a:extLst>
          </p:cNvPr>
          <p:cNvPicPr>
            <a:picLocks noChangeAspect="1"/>
          </p:cNvPicPr>
          <p:nvPr/>
        </p:nvPicPr>
        <p:blipFill>
          <a:blip r:embed="rId3"/>
          <a:stretch>
            <a:fillRect/>
          </a:stretch>
        </p:blipFill>
        <p:spPr>
          <a:xfrm>
            <a:off x="374099" y="2286001"/>
            <a:ext cx="11443802" cy="3175656"/>
          </a:xfrm>
          <a:prstGeom prst="rect">
            <a:avLst/>
          </a:prstGeom>
        </p:spPr>
      </p:pic>
    </p:spTree>
    <p:extLst>
      <p:ext uri="{BB962C8B-B14F-4D97-AF65-F5344CB8AC3E}">
        <p14:creationId xmlns:p14="http://schemas.microsoft.com/office/powerpoint/2010/main" val="345390338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AFF8D2E5-2C4E-47B1-930B-6C82B7C3133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08E4829-6F10-43AF-B537-1EA9BA928AF1}"/>
              </a:ext>
            </a:extLst>
          </p:cNvPr>
          <p:cNvSpPr>
            <a:spLocks noGrp="1"/>
          </p:cNvSpPr>
          <p:nvPr>
            <p:ph type="title"/>
          </p:nvPr>
        </p:nvSpPr>
        <p:spPr>
          <a:xfrm>
            <a:off x="841248" y="251312"/>
            <a:ext cx="10506456" cy="1010264"/>
          </a:xfrm>
        </p:spPr>
        <p:txBody>
          <a:bodyPr anchor="ctr">
            <a:normAutofit/>
          </a:bodyPr>
          <a:lstStyle/>
          <a:p>
            <a:r>
              <a:rPr lang="en-US" b="1" kern="0">
                <a:effectLst/>
                <a:latin typeface="Calibri Light" panose="020F0302020204030204" pitchFamily="34" charset="0"/>
                <a:ea typeface="Times New Roman" panose="02020603050405020304" pitchFamily="18" charset="0"/>
                <a:cs typeface="Times New Roman" panose="02020603050405020304" pitchFamily="18" charset="0"/>
              </a:rPr>
              <a:t>Summary</a:t>
            </a:r>
            <a:endParaRPr lang="en-US" dirty="0"/>
          </a:p>
        </p:txBody>
      </p:sp>
      <p:sp>
        <p:nvSpPr>
          <p:cNvPr id="11" name="Rectangle 10">
            <a:extLst>
              <a:ext uri="{FF2B5EF4-FFF2-40B4-BE49-F238E27FC236}">
                <a16:creationId xmlns:a16="http://schemas.microsoft.com/office/drawing/2014/main" id="{801E4ADA-0EA9-4930-846E-3C11E8BED6D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417618"/>
            <a:ext cx="128016" cy="63141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Rectangle 12">
            <a:extLst>
              <a:ext uri="{FF2B5EF4-FFF2-40B4-BE49-F238E27FC236}">
                <a16:creationId xmlns:a16="http://schemas.microsoft.com/office/drawing/2014/main" id="{FB92FFCE-0C90-454E-AA25-D4EE9A6C39C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41248" y="1380864"/>
            <a:ext cx="10506456"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graphicFrame>
        <p:nvGraphicFramePr>
          <p:cNvPr id="5" name="Content Placeholder 2">
            <a:extLst>
              <a:ext uri="{FF2B5EF4-FFF2-40B4-BE49-F238E27FC236}">
                <a16:creationId xmlns:a16="http://schemas.microsoft.com/office/drawing/2014/main" id="{E7CEC5EA-9E41-4D01-856C-32BC7C9CA209}"/>
              </a:ext>
            </a:extLst>
          </p:cNvPr>
          <p:cNvGraphicFramePr>
            <a:graphicFrameLocks noGrp="1"/>
          </p:cNvGraphicFramePr>
          <p:nvPr>
            <p:ph idx="1"/>
            <p:extLst>
              <p:ext uri="{D42A27DB-BD31-4B8C-83A1-F6EECF244321}">
                <p14:modId xmlns:p14="http://schemas.microsoft.com/office/powerpoint/2010/main" val="484510512"/>
              </p:ext>
            </p:extLst>
          </p:nvPr>
        </p:nvGraphicFramePr>
        <p:xfrm>
          <a:off x="838200" y="1650222"/>
          <a:ext cx="10506456" cy="458494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50883179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AD2F5602-6586-46E4-8645-2CDA442ABF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a:extLst>
              <a:ext uri="{FF2B5EF4-FFF2-40B4-BE49-F238E27FC236}">
                <a16:creationId xmlns:a16="http://schemas.microsoft.com/office/drawing/2014/main" id="{99434B85-DB0D-4010-A6A1-147F28D47D3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5" y="0"/>
            <a:ext cx="12191695"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00" dirty="0"/>
          </a:p>
        </p:txBody>
      </p:sp>
      <p:sp>
        <p:nvSpPr>
          <p:cNvPr id="2" name="Title 1">
            <a:extLst>
              <a:ext uri="{FF2B5EF4-FFF2-40B4-BE49-F238E27FC236}">
                <a16:creationId xmlns:a16="http://schemas.microsoft.com/office/drawing/2014/main" id="{BF828904-DCBB-4B00-AAAC-8BBDB25152A1}"/>
              </a:ext>
            </a:extLst>
          </p:cNvPr>
          <p:cNvSpPr>
            <a:spLocks noGrp="1"/>
          </p:cNvSpPr>
          <p:nvPr>
            <p:ph type="title"/>
          </p:nvPr>
        </p:nvSpPr>
        <p:spPr>
          <a:xfrm>
            <a:off x="1179226" y="320231"/>
            <a:ext cx="9833548" cy="1325563"/>
          </a:xfrm>
        </p:spPr>
        <p:txBody>
          <a:bodyPr>
            <a:normAutofit/>
          </a:bodyPr>
          <a:lstStyle/>
          <a:p>
            <a:pPr algn="ctr"/>
            <a:r>
              <a:rPr lang="en-US" sz="4000" b="1" kern="0" dirty="0">
                <a:solidFill>
                  <a:schemeClr val="tx2"/>
                </a:solidFill>
                <a:latin typeface="Calibri Light" panose="020F0302020204030204" pitchFamily="34" charset="0"/>
                <a:cs typeface="Times New Roman" panose="02020603050405020304" pitchFamily="18" charset="0"/>
              </a:rPr>
              <a:t>Monitoring and Reporting</a:t>
            </a:r>
            <a:endParaRPr lang="en-US" sz="4000" dirty="0">
              <a:solidFill>
                <a:schemeClr val="tx2"/>
              </a:solidFill>
            </a:endParaRPr>
          </a:p>
        </p:txBody>
      </p:sp>
      <p:grpSp>
        <p:nvGrpSpPr>
          <p:cNvPr id="13" name="Group 12">
            <a:extLst>
              <a:ext uri="{FF2B5EF4-FFF2-40B4-BE49-F238E27FC236}">
                <a16:creationId xmlns:a16="http://schemas.microsoft.com/office/drawing/2014/main" id="{F2E5F4F0-80C0-49F3-84A2-453DE42F2074}"/>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0"/>
            <a:ext cx="2915607" cy="2187829"/>
            <a:chOff x="-305" y="-1"/>
            <a:chExt cx="3832880" cy="2876136"/>
          </a:xfrm>
        </p:grpSpPr>
        <p:sp>
          <p:nvSpPr>
            <p:cNvPr id="14" name="Freeform: Shape 13">
              <a:extLst>
                <a:ext uri="{FF2B5EF4-FFF2-40B4-BE49-F238E27FC236}">
                  <a16:creationId xmlns:a16="http://schemas.microsoft.com/office/drawing/2014/main" id="{342FEDB6-5432-4162-8648-3827572AF05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1"/>
              <a:ext cx="3815424" cy="2653659"/>
            </a:xfrm>
            <a:custGeom>
              <a:avLst/>
              <a:gdLst>
                <a:gd name="connsiteX0" fmla="*/ 3203055 w 3815424"/>
                <a:gd name="connsiteY0" fmla="*/ 0 h 2653659"/>
                <a:gd name="connsiteX1" fmla="*/ 3815424 w 3815424"/>
                <a:gd name="connsiteY1" fmla="*/ 0 h 2653659"/>
                <a:gd name="connsiteX2" fmla="*/ 3801025 w 3815424"/>
                <a:gd name="connsiteY2" fmla="*/ 214243 h 2653659"/>
                <a:gd name="connsiteX3" fmla="*/ 587142 w 3815424"/>
                <a:gd name="connsiteY3" fmla="*/ 2653659 h 2653659"/>
                <a:gd name="connsiteX4" fmla="*/ 53389 w 3815424"/>
                <a:gd name="connsiteY4" fmla="*/ 2605041 h 2653659"/>
                <a:gd name="connsiteX5" fmla="*/ 0 w 3815424"/>
                <a:gd name="connsiteY5" fmla="*/ 2593136 h 2653659"/>
                <a:gd name="connsiteX6" fmla="*/ 0 w 3815424"/>
                <a:gd name="connsiteY6" fmla="*/ 1994836 h 2653659"/>
                <a:gd name="connsiteX7" fmla="*/ 159710 w 3815424"/>
                <a:gd name="connsiteY7" fmla="*/ 2035054 h 2653659"/>
                <a:gd name="connsiteX8" fmla="*/ 587142 w 3815424"/>
                <a:gd name="connsiteY8" fmla="*/ 2075152 h 2653659"/>
                <a:gd name="connsiteX9" fmla="*/ 1549283 w 3815424"/>
                <a:gd name="connsiteY9" fmla="*/ 1900153 h 2653659"/>
                <a:gd name="connsiteX10" fmla="*/ 2406698 w 3815424"/>
                <a:gd name="connsiteY10" fmla="*/ 1418450 h 2653659"/>
                <a:gd name="connsiteX11" fmla="*/ 2996069 w 3815424"/>
                <a:gd name="connsiteY11" fmla="*/ 728678 h 2653659"/>
                <a:gd name="connsiteX12" fmla="*/ 3193967 w 3815424"/>
                <a:gd name="connsiteY12" fmla="*/ 137719 h 26536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5424" h="2653659">
                  <a:moveTo>
                    <a:pt x="3203055" y="0"/>
                  </a:moveTo>
                  <a:lnTo>
                    <a:pt x="3815424" y="0"/>
                  </a:lnTo>
                  <a:lnTo>
                    <a:pt x="3801025" y="214243"/>
                  </a:lnTo>
                  <a:cubicBezTo>
                    <a:pt x="3616317" y="1584467"/>
                    <a:pt x="2091637" y="2653659"/>
                    <a:pt x="587142" y="2653659"/>
                  </a:cubicBezTo>
                  <a:cubicBezTo>
                    <a:pt x="400192" y="2653659"/>
                    <a:pt x="222112" y="2636953"/>
                    <a:pt x="53389" y="2605041"/>
                  </a:cubicBezTo>
                  <a:lnTo>
                    <a:pt x="0" y="2593136"/>
                  </a:lnTo>
                  <a:lnTo>
                    <a:pt x="0" y="1994836"/>
                  </a:lnTo>
                  <a:lnTo>
                    <a:pt x="159710" y="2035054"/>
                  </a:lnTo>
                  <a:cubicBezTo>
                    <a:pt x="295467" y="2061726"/>
                    <a:pt x="438268" y="2075152"/>
                    <a:pt x="587142" y="2075152"/>
                  </a:cubicBezTo>
                  <a:cubicBezTo>
                    <a:pt x="901731" y="2075152"/>
                    <a:pt x="1234490" y="2014697"/>
                    <a:pt x="1549283" y="1900153"/>
                  </a:cubicBezTo>
                  <a:cubicBezTo>
                    <a:pt x="1860709" y="1786959"/>
                    <a:pt x="2157231" y="1620350"/>
                    <a:pt x="2406698" y="1418450"/>
                  </a:cubicBezTo>
                  <a:cubicBezTo>
                    <a:pt x="2655859" y="1216840"/>
                    <a:pt x="2859596" y="978302"/>
                    <a:pt x="2996069" y="728678"/>
                  </a:cubicBezTo>
                  <a:cubicBezTo>
                    <a:pt x="3101178" y="536396"/>
                    <a:pt x="3167417" y="338366"/>
                    <a:pt x="3193967" y="137719"/>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Freeform: Shape 14">
              <a:extLst>
                <a:ext uri="{FF2B5EF4-FFF2-40B4-BE49-F238E27FC236}">
                  <a16:creationId xmlns:a16="http://schemas.microsoft.com/office/drawing/2014/main" id="{B9FE345E-092D-4A20-A43A-0F9258D9692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1"/>
              <a:ext cx="3815424" cy="2653660"/>
            </a:xfrm>
            <a:custGeom>
              <a:avLst/>
              <a:gdLst>
                <a:gd name="connsiteX0" fmla="*/ 3305038 w 3815424"/>
                <a:gd name="connsiteY0" fmla="*/ 0 h 2653660"/>
                <a:gd name="connsiteX1" fmla="*/ 3815424 w 3815424"/>
                <a:gd name="connsiteY1" fmla="*/ 0 h 2653660"/>
                <a:gd name="connsiteX2" fmla="*/ 3801025 w 3815424"/>
                <a:gd name="connsiteY2" fmla="*/ 214244 h 2653660"/>
                <a:gd name="connsiteX3" fmla="*/ 587142 w 3815424"/>
                <a:gd name="connsiteY3" fmla="*/ 2653660 h 2653660"/>
                <a:gd name="connsiteX4" fmla="*/ 53389 w 3815424"/>
                <a:gd name="connsiteY4" fmla="*/ 2605042 h 2653660"/>
                <a:gd name="connsiteX5" fmla="*/ 0 w 3815424"/>
                <a:gd name="connsiteY5" fmla="*/ 2593137 h 2653660"/>
                <a:gd name="connsiteX6" fmla="*/ 0 w 3815424"/>
                <a:gd name="connsiteY6" fmla="*/ 2094444 h 2653660"/>
                <a:gd name="connsiteX7" fmla="*/ 137675 w 3815424"/>
                <a:gd name="connsiteY7" fmla="*/ 2129195 h 2653660"/>
                <a:gd name="connsiteX8" fmla="*/ 587142 w 3815424"/>
                <a:gd name="connsiteY8" fmla="*/ 2171571 h 2653660"/>
                <a:gd name="connsiteX9" fmla="*/ 1585826 w 3815424"/>
                <a:gd name="connsiteY9" fmla="*/ 1990112 h 2653660"/>
                <a:gd name="connsiteX10" fmla="*/ 2473046 w 3815424"/>
                <a:gd name="connsiteY10" fmla="*/ 1491633 h 2653660"/>
                <a:gd name="connsiteX11" fmla="*/ 3086710 w 3815424"/>
                <a:gd name="connsiteY11" fmla="*/ 772838 h 2653660"/>
                <a:gd name="connsiteX12" fmla="*/ 3295217 w 3815424"/>
                <a:gd name="connsiteY12" fmla="*/ 149229 h 2653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5424" h="2653660">
                  <a:moveTo>
                    <a:pt x="3305038" y="0"/>
                  </a:moveTo>
                  <a:lnTo>
                    <a:pt x="3815424" y="0"/>
                  </a:lnTo>
                  <a:lnTo>
                    <a:pt x="3801025" y="214244"/>
                  </a:lnTo>
                  <a:cubicBezTo>
                    <a:pt x="3616317" y="1584467"/>
                    <a:pt x="2091637" y="2653660"/>
                    <a:pt x="587142" y="2653660"/>
                  </a:cubicBezTo>
                  <a:cubicBezTo>
                    <a:pt x="400192" y="2653660"/>
                    <a:pt x="222112" y="2636954"/>
                    <a:pt x="53389" y="2605042"/>
                  </a:cubicBezTo>
                  <a:lnTo>
                    <a:pt x="0" y="2593137"/>
                  </a:lnTo>
                  <a:lnTo>
                    <a:pt x="0" y="2094444"/>
                  </a:lnTo>
                  <a:lnTo>
                    <a:pt x="137675" y="2129195"/>
                  </a:lnTo>
                  <a:cubicBezTo>
                    <a:pt x="280616" y="2157374"/>
                    <a:pt x="430766" y="2171571"/>
                    <a:pt x="587142" y="2171571"/>
                  </a:cubicBezTo>
                  <a:cubicBezTo>
                    <a:pt x="918879" y="2171571"/>
                    <a:pt x="1254904" y="2110634"/>
                    <a:pt x="1585826" y="1990112"/>
                  </a:cubicBezTo>
                  <a:cubicBezTo>
                    <a:pt x="1908071" y="1873061"/>
                    <a:pt x="2214800" y="1700666"/>
                    <a:pt x="2473046" y="1491633"/>
                  </a:cubicBezTo>
                  <a:cubicBezTo>
                    <a:pt x="2735782" y="1279031"/>
                    <a:pt x="2942276" y="1037118"/>
                    <a:pt x="3086710" y="772838"/>
                  </a:cubicBezTo>
                  <a:cubicBezTo>
                    <a:pt x="3197408" y="570216"/>
                    <a:pt x="3267226" y="361248"/>
                    <a:pt x="3295217" y="149229"/>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Freeform: Shape 15">
              <a:extLst>
                <a:ext uri="{FF2B5EF4-FFF2-40B4-BE49-F238E27FC236}">
                  <a16:creationId xmlns:a16="http://schemas.microsoft.com/office/drawing/2014/main" id="{7A313FCF-0EE7-4C6B-BAB3-EFC9451D3D2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1"/>
              <a:ext cx="3815986" cy="2675935"/>
            </a:xfrm>
            <a:custGeom>
              <a:avLst/>
              <a:gdLst>
                <a:gd name="connsiteX0" fmla="*/ 3648768 w 3815986"/>
                <a:gd name="connsiteY0" fmla="*/ 0 h 2675935"/>
                <a:gd name="connsiteX1" fmla="*/ 3815986 w 3815986"/>
                <a:gd name="connsiteY1" fmla="*/ 0 h 2675935"/>
                <a:gd name="connsiteX2" fmla="*/ 3804695 w 3815986"/>
                <a:gd name="connsiteY2" fmla="*/ 200084 h 2675935"/>
                <a:gd name="connsiteX3" fmla="*/ 3762590 w 3815986"/>
                <a:gd name="connsiteY3" fmla="*/ 455543 h 2675935"/>
                <a:gd name="connsiteX4" fmla="*/ 3592332 w 3815986"/>
                <a:gd name="connsiteY4" fmla="*/ 947274 h 2675935"/>
                <a:gd name="connsiteX5" fmla="*/ 2953967 w 3815986"/>
                <a:gd name="connsiteY5" fmla="*/ 1782349 h 2675935"/>
                <a:gd name="connsiteX6" fmla="*/ 2530669 w 3815986"/>
                <a:gd name="connsiteY6" fmla="*/ 2109494 h 2675935"/>
                <a:gd name="connsiteX7" fmla="*/ 2057561 w 3815986"/>
                <a:gd name="connsiteY7" fmla="*/ 2369245 h 2675935"/>
                <a:gd name="connsiteX8" fmla="*/ 1007330 w 3815986"/>
                <a:gd name="connsiteY8" fmla="*/ 2655701 h 2675935"/>
                <a:gd name="connsiteX9" fmla="*/ 732765 w 3815986"/>
                <a:gd name="connsiteY9" fmla="*/ 2674696 h 2675935"/>
                <a:gd name="connsiteX10" fmla="*/ 457666 w 3815986"/>
                <a:gd name="connsiteY10" fmla="*/ 2670839 h 2675935"/>
                <a:gd name="connsiteX11" fmla="*/ 183574 w 3815986"/>
                <a:gd name="connsiteY11" fmla="*/ 2643312 h 2675935"/>
                <a:gd name="connsiteX12" fmla="*/ 0 w 3815986"/>
                <a:gd name="connsiteY12" fmla="*/ 2607798 h 2675935"/>
                <a:gd name="connsiteX13" fmla="*/ 0 w 3815986"/>
                <a:gd name="connsiteY13" fmla="*/ 2356652 h 2675935"/>
                <a:gd name="connsiteX14" fmla="*/ 222195 w 3815986"/>
                <a:gd name="connsiteY14" fmla="*/ 2396940 h 2675935"/>
                <a:gd name="connsiteX15" fmla="*/ 472364 w 3815986"/>
                <a:gd name="connsiteY15" fmla="*/ 2419092 h 2675935"/>
                <a:gd name="connsiteX16" fmla="*/ 974972 w 3815986"/>
                <a:gd name="connsiteY16" fmla="*/ 2402122 h 2675935"/>
                <a:gd name="connsiteX17" fmla="*/ 1468292 w 3815986"/>
                <a:gd name="connsiteY17" fmla="*/ 2304162 h 2675935"/>
                <a:gd name="connsiteX18" fmla="*/ 1940176 w 3815986"/>
                <a:gd name="connsiteY18" fmla="*/ 2133695 h 2675935"/>
                <a:gd name="connsiteX19" fmla="*/ 2783403 w 3815986"/>
                <a:gd name="connsiteY19" fmla="*/ 1609954 h 2675935"/>
                <a:gd name="connsiteX20" fmla="*/ 3128104 w 3815986"/>
                <a:gd name="connsiteY20" fmla="*/ 1260439 h 2675935"/>
                <a:gd name="connsiteX21" fmla="*/ 3400639 w 3815986"/>
                <a:gd name="connsiteY21" fmla="*/ 859052 h 2675935"/>
                <a:gd name="connsiteX22" fmla="*/ 3585595 w 3815986"/>
                <a:gd name="connsiteY22" fmla="*/ 415336 h 2675935"/>
                <a:gd name="connsiteX23" fmla="*/ 3635918 w 3815986"/>
                <a:gd name="connsiteY23" fmla="*/ 181137 h 26759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815986" h="2675935">
                  <a:moveTo>
                    <a:pt x="3648768" y="0"/>
                  </a:moveTo>
                  <a:lnTo>
                    <a:pt x="3815986" y="0"/>
                  </a:lnTo>
                  <a:lnTo>
                    <a:pt x="3804695" y="200084"/>
                  </a:lnTo>
                  <a:cubicBezTo>
                    <a:pt x="3795228" y="285751"/>
                    <a:pt x="3781167" y="371032"/>
                    <a:pt x="3762590" y="455543"/>
                  </a:cubicBezTo>
                  <a:cubicBezTo>
                    <a:pt x="3725537" y="624467"/>
                    <a:pt x="3668784" y="790112"/>
                    <a:pt x="3592332" y="947274"/>
                  </a:cubicBezTo>
                  <a:cubicBezTo>
                    <a:pt x="3438712" y="1261596"/>
                    <a:pt x="3216091" y="1542847"/>
                    <a:pt x="2953967" y="1782349"/>
                  </a:cubicBezTo>
                  <a:cubicBezTo>
                    <a:pt x="2822599" y="1902099"/>
                    <a:pt x="2680615" y="2011341"/>
                    <a:pt x="2530669" y="2109494"/>
                  </a:cubicBezTo>
                  <a:cubicBezTo>
                    <a:pt x="2380520" y="2207551"/>
                    <a:pt x="2222510" y="2294906"/>
                    <a:pt x="2057561" y="2369245"/>
                  </a:cubicBezTo>
                  <a:cubicBezTo>
                    <a:pt x="1727252" y="2516859"/>
                    <a:pt x="1371629" y="2614434"/>
                    <a:pt x="1007330" y="2655701"/>
                  </a:cubicBezTo>
                  <a:cubicBezTo>
                    <a:pt x="916281" y="2665873"/>
                    <a:pt x="824568" y="2672188"/>
                    <a:pt x="732765" y="2674696"/>
                  </a:cubicBezTo>
                  <a:cubicBezTo>
                    <a:pt x="640963" y="2677203"/>
                    <a:pt x="549072" y="2675901"/>
                    <a:pt x="457666" y="2670839"/>
                  </a:cubicBezTo>
                  <a:cubicBezTo>
                    <a:pt x="366106" y="2665584"/>
                    <a:pt x="274572" y="2656521"/>
                    <a:pt x="183574" y="2643312"/>
                  </a:cubicBezTo>
                  <a:lnTo>
                    <a:pt x="0" y="2607798"/>
                  </a:lnTo>
                  <a:lnTo>
                    <a:pt x="0" y="2356652"/>
                  </a:lnTo>
                  <a:lnTo>
                    <a:pt x="222195" y="2396940"/>
                  </a:lnTo>
                  <a:cubicBezTo>
                    <a:pt x="304990" y="2407980"/>
                    <a:pt x="388511" y="2415283"/>
                    <a:pt x="472364" y="2419092"/>
                  </a:cubicBezTo>
                  <a:cubicBezTo>
                    <a:pt x="640376" y="2427095"/>
                    <a:pt x="808184" y="2421791"/>
                    <a:pt x="974972" y="2402122"/>
                  </a:cubicBezTo>
                  <a:cubicBezTo>
                    <a:pt x="1141658" y="2382358"/>
                    <a:pt x="1306812" y="2349286"/>
                    <a:pt x="1468292" y="2304162"/>
                  </a:cubicBezTo>
                  <a:cubicBezTo>
                    <a:pt x="1629874" y="2259231"/>
                    <a:pt x="1787475" y="2201091"/>
                    <a:pt x="1940176" y="2133695"/>
                  </a:cubicBezTo>
                  <a:cubicBezTo>
                    <a:pt x="2246498" y="2000349"/>
                    <a:pt x="2532507" y="1823520"/>
                    <a:pt x="2783403" y="1609954"/>
                  </a:cubicBezTo>
                  <a:cubicBezTo>
                    <a:pt x="2908442" y="1502833"/>
                    <a:pt x="3024295" y="1385975"/>
                    <a:pt x="3128104" y="1260439"/>
                  </a:cubicBezTo>
                  <a:cubicBezTo>
                    <a:pt x="3232116" y="1135096"/>
                    <a:pt x="3323881" y="1000689"/>
                    <a:pt x="3400639" y="859052"/>
                  </a:cubicBezTo>
                  <a:cubicBezTo>
                    <a:pt x="3477399" y="717510"/>
                    <a:pt x="3541296" y="569316"/>
                    <a:pt x="3585595" y="415336"/>
                  </a:cubicBezTo>
                  <a:cubicBezTo>
                    <a:pt x="3607796" y="338540"/>
                    <a:pt x="3624638" y="260224"/>
                    <a:pt x="3635918" y="181137"/>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Freeform: Shape 16">
              <a:extLst>
                <a:ext uri="{FF2B5EF4-FFF2-40B4-BE49-F238E27FC236}">
                  <a16:creationId xmlns:a16="http://schemas.microsoft.com/office/drawing/2014/main" id="{0B9ECD02-BE1B-4347-8C2E-EEA690082F6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1"/>
              <a:ext cx="3832270" cy="2876136"/>
            </a:xfrm>
            <a:custGeom>
              <a:avLst/>
              <a:gdLst>
                <a:gd name="connsiteX0" fmla="*/ 3800718 w 3832270"/>
                <a:gd name="connsiteY0" fmla="*/ 0 h 2876136"/>
                <a:gd name="connsiteX1" fmla="*/ 3832270 w 3832270"/>
                <a:gd name="connsiteY1" fmla="*/ 0 h 2876136"/>
                <a:gd name="connsiteX2" fmla="*/ 3824562 w 3832270"/>
                <a:gd name="connsiteY2" fmla="*/ 143769 h 2876136"/>
                <a:gd name="connsiteX3" fmla="*/ 3628155 w 3832270"/>
                <a:gd name="connsiteY3" fmla="*/ 922055 h 2876136"/>
                <a:gd name="connsiteX4" fmla="*/ 3514853 w 3832270"/>
                <a:gd name="connsiteY4" fmla="*/ 1169078 h 2876136"/>
                <a:gd name="connsiteX5" fmla="*/ 3379198 w 3832270"/>
                <a:gd name="connsiteY5" fmla="*/ 1407037 h 2876136"/>
                <a:gd name="connsiteX6" fmla="*/ 3043787 w 3832270"/>
                <a:gd name="connsiteY6" fmla="*/ 1848342 h 2876136"/>
                <a:gd name="connsiteX7" fmla="*/ 2845661 w 3832270"/>
                <a:gd name="connsiteY7" fmla="*/ 2047444 h 2876136"/>
                <a:gd name="connsiteX8" fmla="*/ 2793197 w 3832270"/>
                <a:gd name="connsiteY8" fmla="*/ 2094689 h 2876136"/>
                <a:gd name="connsiteX9" fmla="*/ 2739710 w 3832270"/>
                <a:gd name="connsiteY9" fmla="*/ 2140969 h 2876136"/>
                <a:gd name="connsiteX10" fmla="*/ 2629166 w 3832270"/>
                <a:gd name="connsiteY10" fmla="*/ 2229867 h 2876136"/>
                <a:gd name="connsiteX11" fmla="*/ 2145952 w 3832270"/>
                <a:gd name="connsiteY11" fmla="*/ 2535994 h 2876136"/>
                <a:gd name="connsiteX12" fmla="*/ 1034987 w 3832270"/>
                <a:gd name="connsiteY12" fmla="*/ 2863910 h 2876136"/>
                <a:gd name="connsiteX13" fmla="*/ 741909 w 3832270"/>
                <a:gd name="connsiteY13" fmla="*/ 2875939 h 2876136"/>
                <a:gd name="connsiteX14" fmla="*/ 450208 w 3832270"/>
                <a:gd name="connsiteY14" fmla="*/ 2857451 h 2876136"/>
                <a:gd name="connsiteX15" fmla="*/ 22215 w 3832270"/>
                <a:gd name="connsiteY15" fmla="*/ 2775923 h 2876136"/>
                <a:gd name="connsiteX16" fmla="*/ 0 w 3832270"/>
                <a:gd name="connsiteY16" fmla="*/ 2769256 h 2876136"/>
                <a:gd name="connsiteX17" fmla="*/ 0 w 3832270"/>
                <a:gd name="connsiteY17" fmla="*/ 2590612 h 2876136"/>
                <a:gd name="connsiteX18" fmla="*/ 199046 w 3832270"/>
                <a:gd name="connsiteY18" fmla="*/ 2627410 h 2876136"/>
                <a:gd name="connsiteX19" fmla="*/ 468174 w 3832270"/>
                <a:gd name="connsiteY19" fmla="*/ 2649670 h 2876136"/>
                <a:gd name="connsiteX20" fmla="*/ 1003650 w 3832270"/>
                <a:gd name="connsiteY20" fmla="*/ 2622480 h 2876136"/>
                <a:gd name="connsiteX21" fmla="*/ 1266489 w 3832270"/>
                <a:gd name="connsiteY21" fmla="*/ 2573982 h 2876136"/>
                <a:gd name="connsiteX22" fmla="*/ 1524223 w 3832270"/>
                <a:gd name="connsiteY22" fmla="*/ 2504657 h 2876136"/>
                <a:gd name="connsiteX23" fmla="*/ 1775731 w 3832270"/>
                <a:gd name="connsiteY23" fmla="*/ 2416243 h 2876136"/>
                <a:gd name="connsiteX24" fmla="*/ 2019789 w 3832270"/>
                <a:gd name="connsiteY24" fmla="*/ 2309412 h 2876136"/>
                <a:gd name="connsiteX25" fmla="*/ 2482486 w 3832270"/>
                <a:gd name="connsiteY25" fmla="*/ 2046962 h 2876136"/>
                <a:gd name="connsiteX26" fmla="*/ 2591908 w 3832270"/>
                <a:gd name="connsiteY26" fmla="*/ 1971371 h 2876136"/>
                <a:gd name="connsiteX27" fmla="*/ 2645702 w 3832270"/>
                <a:gd name="connsiteY27" fmla="*/ 1932321 h 2876136"/>
                <a:gd name="connsiteX28" fmla="*/ 2698779 w 3832270"/>
                <a:gd name="connsiteY28" fmla="*/ 1892309 h 2876136"/>
                <a:gd name="connsiteX29" fmla="*/ 2903537 w 3832270"/>
                <a:gd name="connsiteY29" fmla="*/ 1722516 h 2876136"/>
                <a:gd name="connsiteX30" fmla="*/ 3269061 w 3832270"/>
                <a:gd name="connsiteY30" fmla="*/ 1337327 h 2876136"/>
                <a:gd name="connsiteX31" fmla="*/ 3424928 w 3832270"/>
                <a:gd name="connsiteY31" fmla="*/ 1122508 h 2876136"/>
                <a:gd name="connsiteX32" fmla="*/ 3557622 w 3832270"/>
                <a:gd name="connsiteY32" fmla="*/ 893226 h 2876136"/>
                <a:gd name="connsiteX33" fmla="*/ 3587019 w 3832270"/>
                <a:gd name="connsiteY33" fmla="*/ 833929 h 2876136"/>
                <a:gd name="connsiteX34" fmla="*/ 3601310 w 3832270"/>
                <a:gd name="connsiteY34" fmla="*/ 804040 h 2876136"/>
                <a:gd name="connsiteX35" fmla="*/ 3614885 w 3832270"/>
                <a:gd name="connsiteY35" fmla="*/ 773861 h 2876136"/>
                <a:gd name="connsiteX36" fmla="*/ 3640812 w 3832270"/>
                <a:gd name="connsiteY36" fmla="*/ 713022 h 2876136"/>
                <a:gd name="connsiteX37" fmla="*/ 3665105 w 3832270"/>
                <a:gd name="connsiteY37" fmla="*/ 651506 h 2876136"/>
                <a:gd name="connsiteX38" fmla="*/ 3744110 w 3832270"/>
                <a:gd name="connsiteY38" fmla="*/ 399567 h 2876136"/>
                <a:gd name="connsiteX39" fmla="*/ 3792123 w 3832270"/>
                <a:gd name="connsiteY39" fmla="*/ 140444 h 28761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832270" h="2876136">
                  <a:moveTo>
                    <a:pt x="3800718" y="0"/>
                  </a:moveTo>
                  <a:lnTo>
                    <a:pt x="3832270" y="0"/>
                  </a:lnTo>
                  <a:lnTo>
                    <a:pt x="3824562" y="143769"/>
                  </a:lnTo>
                  <a:cubicBezTo>
                    <a:pt x="3797131" y="409191"/>
                    <a:pt x="3730585" y="671345"/>
                    <a:pt x="3628155" y="922055"/>
                  </a:cubicBezTo>
                  <a:cubicBezTo>
                    <a:pt x="3593858" y="1005553"/>
                    <a:pt x="3556704" y="1088280"/>
                    <a:pt x="3514853" y="1169078"/>
                  </a:cubicBezTo>
                  <a:cubicBezTo>
                    <a:pt x="3473616" y="1250166"/>
                    <a:pt x="3428194" y="1329517"/>
                    <a:pt x="3379198" y="1407037"/>
                  </a:cubicBezTo>
                  <a:cubicBezTo>
                    <a:pt x="3281106" y="1561980"/>
                    <a:pt x="3169132" y="1710174"/>
                    <a:pt x="3043787" y="1848342"/>
                  </a:cubicBezTo>
                  <a:cubicBezTo>
                    <a:pt x="2980806" y="1917184"/>
                    <a:pt x="2915071" y="1984001"/>
                    <a:pt x="2845661" y="2047444"/>
                  </a:cubicBezTo>
                  <a:cubicBezTo>
                    <a:pt x="2828411" y="2063450"/>
                    <a:pt x="2811060" y="2079263"/>
                    <a:pt x="2793197" y="2094689"/>
                  </a:cubicBezTo>
                  <a:cubicBezTo>
                    <a:pt x="2775436" y="2110213"/>
                    <a:pt x="2757982" y="2126025"/>
                    <a:pt x="2739710" y="2140969"/>
                  </a:cubicBezTo>
                  <a:cubicBezTo>
                    <a:pt x="2703576" y="2171341"/>
                    <a:pt x="2666524" y="2200749"/>
                    <a:pt x="2629166" y="2229867"/>
                  </a:cubicBezTo>
                  <a:cubicBezTo>
                    <a:pt x="2479015" y="2345569"/>
                    <a:pt x="2316821" y="2448061"/>
                    <a:pt x="2145952" y="2535994"/>
                  </a:cubicBezTo>
                  <a:cubicBezTo>
                    <a:pt x="1804312" y="2711957"/>
                    <a:pt x="1424600" y="2826982"/>
                    <a:pt x="1034987" y="2863910"/>
                  </a:cubicBezTo>
                  <a:cubicBezTo>
                    <a:pt x="937762" y="2873167"/>
                    <a:pt x="839720" y="2877096"/>
                    <a:pt x="741909" y="2875939"/>
                  </a:cubicBezTo>
                  <a:cubicBezTo>
                    <a:pt x="644097" y="2874782"/>
                    <a:pt x="546515" y="2868539"/>
                    <a:pt x="450208" y="2857451"/>
                  </a:cubicBezTo>
                  <a:cubicBezTo>
                    <a:pt x="305520" y="2840674"/>
                    <a:pt x="162095" y="2813810"/>
                    <a:pt x="22215" y="2775923"/>
                  </a:cubicBezTo>
                  <a:lnTo>
                    <a:pt x="0" y="2769256"/>
                  </a:lnTo>
                  <a:lnTo>
                    <a:pt x="0" y="2590612"/>
                  </a:lnTo>
                  <a:lnTo>
                    <a:pt x="199046" y="2627410"/>
                  </a:lnTo>
                  <a:cubicBezTo>
                    <a:pt x="288321" y="2639209"/>
                    <a:pt x="378197" y="2646537"/>
                    <a:pt x="468174" y="2649670"/>
                  </a:cubicBezTo>
                  <a:cubicBezTo>
                    <a:pt x="648333" y="2656805"/>
                    <a:pt x="826655" y="2647163"/>
                    <a:pt x="1003650" y="2622480"/>
                  </a:cubicBezTo>
                  <a:cubicBezTo>
                    <a:pt x="1091943" y="2609658"/>
                    <a:pt x="1179725" y="2593747"/>
                    <a:pt x="1266489" y="2573982"/>
                  </a:cubicBezTo>
                  <a:cubicBezTo>
                    <a:pt x="1353250" y="2553927"/>
                    <a:pt x="1439298" y="2531076"/>
                    <a:pt x="1524223" y="2504657"/>
                  </a:cubicBezTo>
                  <a:cubicBezTo>
                    <a:pt x="1609149" y="2478336"/>
                    <a:pt x="1693052" y="2448833"/>
                    <a:pt x="1775731" y="2416243"/>
                  </a:cubicBezTo>
                  <a:cubicBezTo>
                    <a:pt x="1858309" y="2383557"/>
                    <a:pt x="1939764" y="2347882"/>
                    <a:pt x="2019789" y="2309412"/>
                  </a:cubicBezTo>
                  <a:cubicBezTo>
                    <a:pt x="2179839" y="2232567"/>
                    <a:pt x="2334583" y="2144923"/>
                    <a:pt x="2482486" y="2046962"/>
                  </a:cubicBezTo>
                  <a:cubicBezTo>
                    <a:pt x="2519334" y="2022376"/>
                    <a:pt x="2556081" y="1997403"/>
                    <a:pt x="2591908" y="1971371"/>
                  </a:cubicBezTo>
                  <a:cubicBezTo>
                    <a:pt x="2610077" y="1958644"/>
                    <a:pt x="2627838" y="1945434"/>
                    <a:pt x="2645702" y="1932321"/>
                  </a:cubicBezTo>
                  <a:cubicBezTo>
                    <a:pt x="2663666" y="1919305"/>
                    <a:pt x="2681325" y="1905903"/>
                    <a:pt x="2698779" y="1892309"/>
                  </a:cubicBezTo>
                  <a:cubicBezTo>
                    <a:pt x="2768903" y="1838025"/>
                    <a:pt x="2837496" y="1781717"/>
                    <a:pt x="2903537" y="1722516"/>
                  </a:cubicBezTo>
                  <a:cubicBezTo>
                    <a:pt x="3035926" y="1604501"/>
                    <a:pt x="3158720" y="1475784"/>
                    <a:pt x="3269061" y="1337327"/>
                  </a:cubicBezTo>
                  <a:cubicBezTo>
                    <a:pt x="3324182" y="1268099"/>
                    <a:pt x="3376341" y="1196461"/>
                    <a:pt x="3424928" y="1122508"/>
                  </a:cubicBezTo>
                  <a:cubicBezTo>
                    <a:pt x="3472697" y="1048170"/>
                    <a:pt x="3517814" y="972000"/>
                    <a:pt x="3557622" y="893226"/>
                  </a:cubicBezTo>
                  <a:cubicBezTo>
                    <a:pt x="3567931" y="873654"/>
                    <a:pt x="3577526" y="853791"/>
                    <a:pt x="3587019" y="833929"/>
                  </a:cubicBezTo>
                  <a:lnTo>
                    <a:pt x="3601310" y="804040"/>
                  </a:lnTo>
                  <a:lnTo>
                    <a:pt x="3614885" y="773861"/>
                  </a:lnTo>
                  <a:cubicBezTo>
                    <a:pt x="3623766" y="753709"/>
                    <a:pt x="3632748" y="733559"/>
                    <a:pt x="3640812" y="713022"/>
                  </a:cubicBezTo>
                  <a:cubicBezTo>
                    <a:pt x="3648876" y="692485"/>
                    <a:pt x="3657756" y="672236"/>
                    <a:pt x="3665105" y="651506"/>
                  </a:cubicBezTo>
                  <a:cubicBezTo>
                    <a:pt x="3696544" y="569166"/>
                    <a:pt x="3723185" y="485089"/>
                    <a:pt x="3744110" y="399567"/>
                  </a:cubicBezTo>
                  <a:cubicBezTo>
                    <a:pt x="3765341" y="314238"/>
                    <a:pt x="3781392" y="227654"/>
                    <a:pt x="3792123" y="140444"/>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aphicFrame>
        <p:nvGraphicFramePr>
          <p:cNvPr id="5" name="Content Placeholder 2">
            <a:extLst>
              <a:ext uri="{FF2B5EF4-FFF2-40B4-BE49-F238E27FC236}">
                <a16:creationId xmlns:a16="http://schemas.microsoft.com/office/drawing/2014/main" id="{8C98D572-D27A-4178-AC38-B83F60FE7981}"/>
              </a:ext>
            </a:extLst>
          </p:cNvPr>
          <p:cNvGraphicFramePr>
            <a:graphicFrameLocks noGrp="1"/>
          </p:cNvGraphicFramePr>
          <p:nvPr>
            <p:ph idx="1"/>
            <p:extLst>
              <p:ext uri="{D42A27DB-BD31-4B8C-83A1-F6EECF244321}">
                <p14:modId xmlns:p14="http://schemas.microsoft.com/office/powerpoint/2010/main" val="2225262760"/>
              </p:ext>
            </p:extLst>
          </p:nvPr>
        </p:nvGraphicFramePr>
        <p:xfrm>
          <a:off x="1036320" y="2899956"/>
          <a:ext cx="10119360" cy="313136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59160296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BBC77D-7BB7-479F-8A8E-67A316F34366}"/>
              </a:ext>
            </a:extLst>
          </p:cNvPr>
          <p:cNvSpPr>
            <a:spLocks noGrp="1"/>
          </p:cNvSpPr>
          <p:nvPr>
            <p:ph type="title"/>
          </p:nvPr>
        </p:nvSpPr>
        <p:spPr>
          <a:xfrm>
            <a:off x="841247" y="581891"/>
            <a:ext cx="3771009" cy="3740727"/>
          </a:xfrm>
        </p:spPr>
        <p:txBody>
          <a:bodyPr vert="horz" lIns="91440" tIns="45720" rIns="91440" bIns="45720" rtlCol="0" anchor="b">
            <a:normAutofit fontScale="90000"/>
          </a:bodyPr>
          <a:lstStyle/>
          <a:p>
            <a:r>
              <a:rPr lang="en-US" sz="5400" b="1" kern="1200" dirty="0">
                <a:solidFill>
                  <a:schemeClr val="tx1"/>
                </a:solidFill>
                <a:effectLst/>
                <a:latin typeface="+mj-lt"/>
                <a:ea typeface="+mj-ea"/>
                <a:cs typeface="+mj-cs"/>
              </a:rPr>
              <a:t>Monitoring, Review, Recording and  Reporting</a:t>
            </a:r>
            <a:endParaRPr lang="en-US" sz="5400" kern="1200" dirty="0">
              <a:solidFill>
                <a:schemeClr val="tx1"/>
              </a:solidFill>
              <a:latin typeface="+mj-lt"/>
              <a:ea typeface="+mj-ea"/>
              <a:cs typeface="+mj-cs"/>
            </a:endParaRPr>
          </a:p>
        </p:txBody>
      </p:sp>
      <p:sp>
        <p:nvSpPr>
          <p:cNvPr id="9" name="Rectangle 8">
            <a:extLst>
              <a:ext uri="{FF2B5EF4-FFF2-40B4-BE49-F238E27FC236}">
                <a16:creationId xmlns:a16="http://schemas.microsoft.com/office/drawing/2014/main" id="{5C9DABB9-E0C0-430B-8E47-BDC0F4E110D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6124" cy="6858000"/>
          </a:xfrm>
          <a:prstGeom prst="rect">
            <a:avLst/>
          </a:prstGeom>
          <a:solidFill>
            <a:srgbClr val="4472C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pic>
        <p:nvPicPr>
          <p:cNvPr id="5" name="Picture 4">
            <a:extLst>
              <a:ext uri="{FF2B5EF4-FFF2-40B4-BE49-F238E27FC236}">
                <a16:creationId xmlns:a16="http://schemas.microsoft.com/office/drawing/2014/main" id="{B23D12E7-0151-408A-8055-9DF7D7EC0B8C}"/>
              </a:ext>
            </a:extLst>
          </p:cNvPr>
          <p:cNvPicPr>
            <a:picLocks noChangeAspect="1"/>
          </p:cNvPicPr>
          <p:nvPr/>
        </p:nvPicPr>
        <p:blipFill>
          <a:blip r:embed="rId3"/>
          <a:stretch>
            <a:fillRect/>
          </a:stretch>
        </p:blipFill>
        <p:spPr>
          <a:xfrm>
            <a:off x="5069257" y="423535"/>
            <a:ext cx="5995091" cy="6010930"/>
          </a:xfrm>
          <a:prstGeom prst="rect">
            <a:avLst/>
          </a:prstGeom>
        </p:spPr>
      </p:pic>
    </p:spTree>
    <p:extLst>
      <p:ext uri="{BB962C8B-B14F-4D97-AF65-F5344CB8AC3E}">
        <p14:creationId xmlns:p14="http://schemas.microsoft.com/office/powerpoint/2010/main" val="363466020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F2BD7F-A327-461E-9350-2583C7954123}"/>
              </a:ext>
            </a:extLst>
          </p:cNvPr>
          <p:cNvSpPr>
            <a:spLocks noGrp="1"/>
          </p:cNvSpPr>
          <p:nvPr>
            <p:ph type="title"/>
          </p:nvPr>
        </p:nvSpPr>
        <p:spPr>
          <a:xfrm>
            <a:off x="838200" y="155576"/>
            <a:ext cx="10515600" cy="854074"/>
          </a:xfrm>
        </p:spPr>
        <p:txBody>
          <a:bodyPr>
            <a:normAutofit/>
          </a:bodyPr>
          <a:lstStyle/>
          <a:p>
            <a:r>
              <a:rPr lang="en-US" dirty="0">
                <a:solidFill>
                  <a:srgbClr val="2E74B5"/>
                </a:solidFill>
                <a:effectLst/>
                <a:latin typeface="Calibri Light" panose="020F0302020204030204" pitchFamily="34" charset="0"/>
                <a:ea typeface="Times New Roman" panose="02020603050405020304" pitchFamily="18" charset="0"/>
                <a:cs typeface="Times New Roman" panose="02020603050405020304" pitchFamily="18" charset="0"/>
              </a:rPr>
              <a:t>Continual Improvement</a:t>
            </a:r>
            <a:endParaRPr lang="en-US" dirty="0"/>
          </a:p>
        </p:txBody>
      </p:sp>
      <p:pic>
        <p:nvPicPr>
          <p:cNvPr id="4" name="Picture 3">
            <a:extLst>
              <a:ext uri="{FF2B5EF4-FFF2-40B4-BE49-F238E27FC236}">
                <a16:creationId xmlns:a16="http://schemas.microsoft.com/office/drawing/2014/main" id="{0348D8BA-E351-402E-A5E4-F1285BB18770}"/>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3581400" y="857251"/>
            <a:ext cx="5848350" cy="5635624"/>
          </a:xfrm>
          <a:prstGeom prst="rect">
            <a:avLst/>
          </a:prstGeom>
          <a:ln>
            <a:noFill/>
          </a:ln>
          <a:effectLst>
            <a:outerShdw blurRad="292100" dist="139700" dir="2700000" algn="tl" rotWithShape="0">
              <a:srgbClr val="333333">
                <a:alpha val="65000"/>
              </a:srgbClr>
            </a:outerShdw>
          </a:effectLst>
        </p:spPr>
      </p:pic>
      <p:sp>
        <p:nvSpPr>
          <p:cNvPr id="6" name="TextBox 5">
            <a:extLst>
              <a:ext uri="{FF2B5EF4-FFF2-40B4-BE49-F238E27FC236}">
                <a16:creationId xmlns:a16="http://schemas.microsoft.com/office/drawing/2014/main" id="{DC69DE0F-FA46-4B06-94DA-34FD776A8ABB}"/>
              </a:ext>
            </a:extLst>
          </p:cNvPr>
          <p:cNvSpPr txBox="1"/>
          <p:nvPr/>
        </p:nvSpPr>
        <p:spPr>
          <a:xfrm>
            <a:off x="209550" y="5729632"/>
            <a:ext cx="4762500" cy="646331"/>
          </a:xfrm>
          <a:prstGeom prst="rect">
            <a:avLst/>
          </a:prstGeom>
          <a:noFill/>
        </p:spPr>
        <p:txBody>
          <a:bodyPr wrap="square">
            <a:spAutoFit/>
          </a:bodyPr>
          <a:lstStyle/>
          <a:p>
            <a:pPr marL="0" marR="0">
              <a:spcBef>
                <a:spcPts val="0"/>
              </a:spcBef>
              <a:spcAft>
                <a:spcPts val="800"/>
              </a:spcAft>
            </a:pPr>
            <a:r>
              <a:rPr lang="en-US" sz="1800" dirty="0">
                <a:effectLst/>
                <a:latin typeface="Times New Roman" panose="02020603050405020304" pitchFamily="18" charset="0"/>
                <a:ea typeface="Times New Roman" panose="02020603050405020304" pitchFamily="18" charset="0"/>
                <a:cs typeface="Times New Roman" panose="02020603050405020304" pitchFamily="18" charset="0"/>
              </a:rPr>
              <a:t>Figure 11.2, Plan-Do-Check-Act Model adapted from ISO 45001 Safety Management System</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73728727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E45B1D5C-0827-4AF0-8186-11FC5A8B8B9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2157E754-1B09-4B7D-8394-1D1AFF84FCC7}"/>
              </a:ext>
            </a:extLst>
          </p:cNvPr>
          <p:cNvSpPr>
            <a:spLocks noGrp="1"/>
          </p:cNvSpPr>
          <p:nvPr>
            <p:ph type="title"/>
          </p:nvPr>
        </p:nvSpPr>
        <p:spPr>
          <a:xfrm>
            <a:off x="9267909" y="2023110"/>
            <a:ext cx="2469624" cy="2846070"/>
          </a:xfrm>
        </p:spPr>
        <p:txBody>
          <a:bodyPr vert="horz" lIns="91440" tIns="45720" rIns="91440" bIns="45720" rtlCol="0" anchor="ctr">
            <a:normAutofit/>
          </a:bodyPr>
          <a:lstStyle/>
          <a:p>
            <a:r>
              <a:rPr lang="en-US" sz="3100" dirty="0">
                <a:effectLst/>
              </a:rPr>
              <a:t>Continual Improvement</a:t>
            </a:r>
            <a:endParaRPr lang="en-US" sz="3100" dirty="0"/>
          </a:p>
        </p:txBody>
      </p:sp>
      <p:sp>
        <p:nvSpPr>
          <p:cNvPr id="11" name="Rectangle 10">
            <a:extLst>
              <a:ext uri="{FF2B5EF4-FFF2-40B4-BE49-F238E27FC236}">
                <a16:creationId xmlns:a16="http://schemas.microsoft.com/office/drawing/2014/main" id="{99413ED5-9ED4-4772-BCE4-2BCAE6B12E3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3433973" y="-827233"/>
            <a:ext cx="1715478" cy="858342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04357C93-F0CB-4A1C-8F77-4E906378981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2085" y="664308"/>
            <a:ext cx="8082632" cy="5600340"/>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descr="A screenshot of a cell phone&#10;&#10;Description automatically generated">
            <a:extLst>
              <a:ext uri="{FF2B5EF4-FFF2-40B4-BE49-F238E27FC236}">
                <a16:creationId xmlns:a16="http://schemas.microsoft.com/office/drawing/2014/main" id="{280F4477-174F-41FF-B29C-AA6DB9809FA9}"/>
              </a:ext>
            </a:extLst>
          </p:cNvPr>
          <p:cNvPicPr/>
          <p:nvPr/>
        </p:nvPicPr>
        <p:blipFill rotWithShape="1">
          <a:blip r:embed="rId3"/>
          <a:srcRect r="2558" b="-1"/>
          <a:stretch/>
        </p:blipFill>
        <p:spPr>
          <a:xfrm>
            <a:off x="545238" y="858525"/>
            <a:ext cx="7608304" cy="5211906"/>
          </a:xfrm>
          <a:prstGeom prst="rect">
            <a:avLst/>
          </a:prstGeom>
        </p:spPr>
      </p:pic>
      <p:sp>
        <p:nvSpPr>
          <p:cNvPr id="15" name="Rectangle 14">
            <a:extLst>
              <a:ext uri="{FF2B5EF4-FFF2-40B4-BE49-F238E27FC236}">
                <a16:creationId xmlns:a16="http://schemas.microsoft.com/office/drawing/2014/main" id="{90F533E9-6690-41A8-A372-4C6C622D028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7950447" y="3392097"/>
            <a:ext cx="1719072" cy="15238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extBox 9">
            <a:extLst>
              <a:ext uri="{FF2B5EF4-FFF2-40B4-BE49-F238E27FC236}">
                <a16:creationId xmlns:a16="http://schemas.microsoft.com/office/drawing/2014/main" id="{49FB2521-DBE3-4FA3-A207-7F9232F5BD48}"/>
              </a:ext>
            </a:extLst>
          </p:cNvPr>
          <p:cNvSpPr txBox="1"/>
          <p:nvPr/>
        </p:nvSpPr>
        <p:spPr>
          <a:xfrm>
            <a:off x="8506293" y="5395286"/>
            <a:ext cx="3564129" cy="738664"/>
          </a:xfrm>
          <a:prstGeom prst="rect">
            <a:avLst/>
          </a:prstGeom>
          <a:noFill/>
        </p:spPr>
        <p:txBody>
          <a:bodyPr wrap="square">
            <a:spAutoFit/>
          </a:bodyPr>
          <a:lstStyle/>
          <a:p>
            <a:pPr marL="0" marR="0" algn="ctr">
              <a:spcBef>
                <a:spcPts val="0"/>
              </a:spcBef>
              <a:spcAft>
                <a:spcPts val="800"/>
              </a:spcAft>
            </a:pPr>
            <a:r>
              <a:rPr lang="en-US" sz="1400" dirty="0">
                <a:effectLst/>
                <a:latin typeface="Times New Roman" panose="02020603050405020304" pitchFamily="18" charset="0"/>
                <a:ea typeface="Times New Roman" panose="02020603050405020304" pitchFamily="18" charset="0"/>
                <a:cs typeface="Times New Roman" panose="02020603050405020304" pitchFamily="18" charset="0"/>
              </a:rPr>
              <a:t>Figure 11.3, ANSI/ASSP Z10.0 PDCA Model reprinted with permission (Courtesy of the American Society of Safety Professionals)</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08778632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9786CD-74E2-45BA-B795-4A896F50F9C6}"/>
              </a:ext>
            </a:extLst>
          </p:cNvPr>
          <p:cNvSpPr>
            <a:spLocks noGrp="1"/>
          </p:cNvSpPr>
          <p:nvPr>
            <p:ph type="title"/>
          </p:nvPr>
        </p:nvSpPr>
        <p:spPr>
          <a:xfrm>
            <a:off x="838200" y="365125"/>
            <a:ext cx="10515600" cy="796925"/>
          </a:xfrm>
        </p:spPr>
        <p:txBody>
          <a:bodyPr>
            <a:normAutofit/>
          </a:bodyPr>
          <a:lstStyle/>
          <a:p>
            <a:r>
              <a:rPr lang="en-US" dirty="0">
                <a:solidFill>
                  <a:srgbClr val="2E74B5"/>
                </a:solidFill>
                <a:effectLst/>
                <a:latin typeface="Calibri Light" panose="020F0302020204030204" pitchFamily="34" charset="0"/>
                <a:ea typeface="Times New Roman" panose="02020603050405020304" pitchFamily="18" charset="0"/>
                <a:cs typeface="Times New Roman" panose="02020603050405020304" pitchFamily="18" charset="0"/>
              </a:rPr>
              <a:t>The Continuing Evolution of Risk</a:t>
            </a:r>
            <a:endParaRPr lang="en-US" dirty="0"/>
          </a:p>
        </p:txBody>
      </p:sp>
      <p:pic>
        <p:nvPicPr>
          <p:cNvPr id="4" name="Picture 3">
            <a:extLst>
              <a:ext uri="{FF2B5EF4-FFF2-40B4-BE49-F238E27FC236}">
                <a16:creationId xmlns:a16="http://schemas.microsoft.com/office/drawing/2014/main" id="{7FFB2ABA-8A7A-4B42-ABB1-36C64D07F04A}"/>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2266791" y="1183640"/>
            <a:ext cx="7658417" cy="4490720"/>
          </a:xfrm>
          <a:prstGeom prst="rect">
            <a:avLst/>
          </a:prstGeom>
          <a:noFill/>
        </p:spPr>
      </p:pic>
      <p:sp>
        <p:nvSpPr>
          <p:cNvPr id="10" name="TextBox 9">
            <a:extLst>
              <a:ext uri="{FF2B5EF4-FFF2-40B4-BE49-F238E27FC236}">
                <a16:creationId xmlns:a16="http://schemas.microsoft.com/office/drawing/2014/main" id="{573FA8DC-3923-4953-9FA6-9D2EF8D5AF2C}"/>
              </a:ext>
            </a:extLst>
          </p:cNvPr>
          <p:cNvSpPr txBox="1"/>
          <p:nvPr/>
        </p:nvSpPr>
        <p:spPr>
          <a:xfrm>
            <a:off x="3047999" y="5695950"/>
            <a:ext cx="6096000" cy="567271"/>
          </a:xfrm>
          <a:prstGeom prst="rect">
            <a:avLst/>
          </a:prstGeom>
          <a:noFill/>
        </p:spPr>
        <p:txBody>
          <a:bodyPr wrap="square">
            <a:spAutoFit/>
          </a:bodyPr>
          <a:lstStyle/>
          <a:p>
            <a:pPr marL="0" marR="0" algn="ctr">
              <a:lnSpc>
                <a:spcPct val="200000"/>
              </a:lnSpc>
              <a:spcBef>
                <a:spcPts val="0"/>
              </a:spcBef>
              <a:spcAft>
                <a:spcPts val="800"/>
              </a:spcAft>
            </a:pP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Figure 11.4 Monitoring throughout the Risk Continuum Model</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19262600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9FA41A-6506-4AAD-A20D-44285D63B66E}"/>
              </a:ext>
            </a:extLst>
          </p:cNvPr>
          <p:cNvSpPr>
            <a:spLocks noGrp="1"/>
          </p:cNvSpPr>
          <p:nvPr>
            <p:ph type="title"/>
          </p:nvPr>
        </p:nvSpPr>
        <p:spPr/>
        <p:txBody>
          <a:bodyPr>
            <a:normAutofit/>
          </a:bodyPr>
          <a:lstStyle/>
          <a:p>
            <a:r>
              <a:rPr lang="en-US" b="1" kern="0" dirty="0">
                <a:solidFill>
                  <a:srgbClr val="2E74B5"/>
                </a:solidFill>
                <a:effectLst/>
                <a:latin typeface="Calibri Light" panose="020F0302020204030204" pitchFamily="34" charset="0"/>
                <a:ea typeface="Times New Roman" panose="02020603050405020304" pitchFamily="18" charset="0"/>
                <a:cs typeface="Times New Roman" panose="02020603050405020304" pitchFamily="18" charset="0"/>
              </a:rPr>
              <a:t>Monitoring and Review – Definitions </a:t>
            </a:r>
            <a:endParaRPr lang="en-US" dirty="0"/>
          </a:p>
        </p:txBody>
      </p:sp>
      <p:graphicFrame>
        <p:nvGraphicFramePr>
          <p:cNvPr id="4" name="Content Placeholder 3">
            <a:extLst>
              <a:ext uri="{FF2B5EF4-FFF2-40B4-BE49-F238E27FC236}">
                <a16:creationId xmlns:a16="http://schemas.microsoft.com/office/drawing/2014/main" id="{145717C8-28DD-4A4D-9B7D-939A8C475F42}"/>
              </a:ext>
            </a:extLst>
          </p:cNvPr>
          <p:cNvGraphicFramePr>
            <a:graphicFrameLocks noGrp="1"/>
          </p:cNvGraphicFramePr>
          <p:nvPr>
            <p:ph idx="1"/>
            <p:extLst>
              <p:ext uri="{D42A27DB-BD31-4B8C-83A1-F6EECF244321}">
                <p14:modId xmlns:p14="http://schemas.microsoft.com/office/powerpoint/2010/main" val="3153069120"/>
              </p:ext>
            </p:extLst>
          </p:nvPr>
        </p:nvGraphicFramePr>
        <p:xfrm>
          <a:off x="476250" y="1825625"/>
          <a:ext cx="11449050" cy="43513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03277328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4161DA-5CF8-45AC-A8A6-42EAFAA55EE4}"/>
              </a:ext>
            </a:extLst>
          </p:cNvPr>
          <p:cNvSpPr>
            <a:spLocks noGrp="1"/>
          </p:cNvSpPr>
          <p:nvPr>
            <p:ph type="title"/>
          </p:nvPr>
        </p:nvSpPr>
        <p:spPr/>
        <p:txBody>
          <a:bodyPr>
            <a:normAutofit/>
          </a:bodyPr>
          <a:lstStyle/>
          <a:p>
            <a:r>
              <a:rPr lang="en-US" b="1" dirty="0">
                <a:solidFill>
                  <a:srgbClr val="2E74B5"/>
                </a:solidFill>
                <a:effectLst/>
                <a:latin typeface="Calibri Light" panose="020F0302020204030204" pitchFamily="34" charset="0"/>
                <a:ea typeface="Times New Roman" panose="02020603050405020304" pitchFamily="18" charset="0"/>
                <a:cs typeface="Times New Roman" panose="02020603050405020304" pitchFamily="18" charset="0"/>
              </a:rPr>
              <a:t>Key Performance Indicators (KPI)</a:t>
            </a:r>
            <a:endParaRPr lang="en-US" dirty="0"/>
          </a:p>
        </p:txBody>
      </p:sp>
      <p:graphicFrame>
        <p:nvGraphicFramePr>
          <p:cNvPr id="4" name="Content Placeholder 3">
            <a:extLst>
              <a:ext uri="{FF2B5EF4-FFF2-40B4-BE49-F238E27FC236}">
                <a16:creationId xmlns:a16="http://schemas.microsoft.com/office/drawing/2014/main" id="{F5D94569-3490-4E3D-9B40-FF0038B7EBBD}"/>
              </a:ext>
            </a:extLst>
          </p:cNvPr>
          <p:cNvGraphicFramePr>
            <a:graphicFrameLocks noGrp="1"/>
          </p:cNvGraphicFramePr>
          <p:nvPr>
            <p:ph idx="1"/>
            <p:extLst>
              <p:ext uri="{D42A27DB-BD31-4B8C-83A1-F6EECF244321}">
                <p14:modId xmlns:p14="http://schemas.microsoft.com/office/powerpoint/2010/main" val="379534542"/>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57768803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TotalTime>
  <Words>3551</Words>
  <Application>Microsoft Office PowerPoint</Application>
  <PresentationFormat>Widescreen</PresentationFormat>
  <Paragraphs>143</Paragraphs>
  <Slides>23</Slides>
  <Notes>22</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23</vt:i4>
      </vt:variant>
    </vt:vector>
  </HeadingPairs>
  <TitlesOfParts>
    <vt:vector size="29" baseType="lpstr">
      <vt:lpstr>Arial</vt:lpstr>
      <vt:lpstr>Calibri</vt:lpstr>
      <vt:lpstr>Calibri Light</vt:lpstr>
      <vt:lpstr>Times New Roman</vt:lpstr>
      <vt:lpstr>Office Theme</vt:lpstr>
      <vt:lpstr>1_Office Theme</vt:lpstr>
      <vt:lpstr>Assessing and Managing Risk:  An ERM Perspective</vt:lpstr>
      <vt:lpstr>Chapter 11 – Monitoring and Reporting Risk</vt:lpstr>
      <vt:lpstr>Monitoring and Reporting</vt:lpstr>
      <vt:lpstr>Monitoring, Review, Recording and  Reporting</vt:lpstr>
      <vt:lpstr>Continual Improvement</vt:lpstr>
      <vt:lpstr>Continual Improvement</vt:lpstr>
      <vt:lpstr>The Continuing Evolution of Risk</vt:lpstr>
      <vt:lpstr>Monitoring and Review – Definitions </vt:lpstr>
      <vt:lpstr>Key Performance Indicators (KPI)</vt:lpstr>
      <vt:lpstr>Key Performance Indicators (KPI)</vt:lpstr>
      <vt:lpstr>Sparkline Charts</vt:lpstr>
      <vt:lpstr>Risk Performance Measurement</vt:lpstr>
      <vt:lpstr>Risk Performance Measurement</vt:lpstr>
      <vt:lpstr>Key Risk Indicators (KRIs)</vt:lpstr>
      <vt:lpstr>Verifying and Validating Results</vt:lpstr>
      <vt:lpstr>Recording and Documenting Risk</vt:lpstr>
      <vt:lpstr>Recording and Documenting Risk</vt:lpstr>
      <vt:lpstr>Reporting Risk</vt:lpstr>
      <vt:lpstr>Risk Assessment Information</vt:lpstr>
      <vt:lpstr>Risk Assessment Information</vt:lpstr>
      <vt:lpstr>Monitoring and Reporting Methods </vt:lpstr>
      <vt:lpstr>Risk reporting and communicating methods </vt:lpstr>
      <vt:lpstr>Summary</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Assessing and Managing Risk:  An ERM Perspective</dc:title>
  <dc:creator>Jan Lyon</dc:creator>
  <cp:lastModifiedBy>Georgi Popov</cp:lastModifiedBy>
  <cp:revision>2</cp:revision>
  <dcterms:created xsi:type="dcterms:W3CDTF">2020-08-26T13:09:15Z</dcterms:created>
  <dcterms:modified xsi:type="dcterms:W3CDTF">2021-01-24T01:46:22Z</dcterms:modified>
</cp:coreProperties>
</file>