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72" r:id="rId2"/>
    <p:sldMasterId id="2147483648" r:id="rId3"/>
  </p:sldMasterIdLst>
  <p:notesMasterIdLst>
    <p:notesMasterId r:id="rId33"/>
  </p:notesMasterIdLst>
  <p:sldIdLst>
    <p:sldId id="288" r:id="rId4"/>
    <p:sldId id="259" r:id="rId5"/>
    <p:sldId id="260" r:id="rId6"/>
    <p:sldId id="261" r:id="rId7"/>
    <p:sldId id="262" r:id="rId8"/>
    <p:sldId id="263" r:id="rId9"/>
    <p:sldId id="264" r:id="rId10"/>
    <p:sldId id="265" r:id="rId11"/>
    <p:sldId id="289" r:id="rId12"/>
    <p:sldId id="292" r:id="rId13"/>
    <p:sldId id="285" r:id="rId14"/>
    <p:sldId id="266" r:id="rId15"/>
    <p:sldId id="271" r:id="rId16"/>
    <p:sldId id="272" r:id="rId17"/>
    <p:sldId id="276" r:id="rId18"/>
    <p:sldId id="274" r:id="rId19"/>
    <p:sldId id="290" r:id="rId20"/>
    <p:sldId id="282" r:id="rId21"/>
    <p:sldId id="280" r:id="rId22"/>
    <p:sldId id="286" r:id="rId23"/>
    <p:sldId id="278" r:id="rId24"/>
    <p:sldId id="267" r:id="rId25"/>
    <p:sldId id="268" r:id="rId26"/>
    <p:sldId id="270" r:id="rId27"/>
    <p:sldId id="269" r:id="rId28"/>
    <p:sldId id="281" r:id="rId29"/>
    <p:sldId id="291" r:id="rId30"/>
    <p:sldId id="293" r:id="rId31"/>
    <p:sldId id="287"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69202" autoAdjust="0"/>
  </p:normalViewPr>
  <p:slideViewPr>
    <p:cSldViewPr snapToGrid="0">
      <p:cViewPr varScale="1">
        <p:scale>
          <a:sx n="59" d="100"/>
          <a:sy n="59" d="100"/>
        </p:scale>
        <p:origin x="1176" y="60"/>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s>
</file>

<file path=ppt/diagrams/_rels/data1.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svg"/><Relationship Id="rId1" Type="http://schemas.openxmlformats.org/officeDocument/2006/relationships/image" Target="../media/image10.png"/><Relationship Id="rId6" Type="http://schemas.openxmlformats.org/officeDocument/2006/relationships/image" Target="../media/image15.svg"/><Relationship Id="rId5" Type="http://schemas.openxmlformats.org/officeDocument/2006/relationships/image" Target="../media/image14.png"/><Relationship Id="rId10" Type="http://schemas.openxmlformats.org/officeDocument/2006/relationships/image" Target="../media/image19.svg"/><Relationship Id="rId4" Type="http://schemas.openxmlformats.org/officeDocument/2006/relationships/image" Target="../media/image13.svg"/><Relationship Id="rId9" Type="http://schemas.openxmlformats.org/officeDocument/2006/relationships/image" Target="../media/image18.png"/></Relationships>
</file>

<file path=ppt/diagrams/_rels/data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image" Target="../media/image42.png"/></Relationships>
</file>

<file path=ppt/diagrams/_rels/data5.xml.rels><?xml version="1.0" encoding="UTF-8" standalone="yes"?>
<Relationships xmlns="http://schemas.openxmlformats.org/package/2006/relationships"><Relationship Id="rId8" Type="http://schemas.openxmlformats.org/officeDocument/2006/relationships/image" Target="../media/image54.sv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image" Target="../media/image48.svg"/><Relationship Id="rId1" Type="http://schemas.openxmlformats.org/officeDocument/2006/relationships/image" Target="../media/image47.png"/><Relationship Id="rId6" Type="http://schemas.openxmlformats.org/officeDocument/2006/relationships/image" Target="../media/image52.svg"/><Relationship Id="rId5" Type="http://schemas.openxmlformats.org/officeDocument/2006/relationships/image" Target="../media/image51.png"/><Relationship Id="rId4" Type="http://schemas.openxmlformats.org/officeDocument/2006/relationships/image" Target="../media/image50.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svg"/><Relationship Id="rId1" Type="http://schemas.openxmlformats.org/officeDocument/2006/relationships/image" Target="../media/image10.png"/><Relationship Id="rId6" Type="http://schemas.openxmlformats.org/officeDocument/2006/relationships/image" Target="../media/image15.svg"/><Relationship Id="rId5" Type="http://schemas.openxmlformats.org/officeDocument/2006/relationships/image" Target="../media/image14.png"/><Relationship Id="rId10" Type="http://schemas.openxmlformats.org/officeDocument/2006/relationships/image" Target="../media/image19.svg"/><Relationship Id="rId4" Type="http://schemas.openxmlformats.org/officeDocument/2006/relationships/image" Target="../media/image13.svg"/><Relationship Id="rId9" Type="http://schemas.openxmlformats.org/officeDocument/2006/relationships/image" Target="../media/image18.png"/></Relationships>
</file>

<file path=ppt/diagrams/_rels/drawing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image" Target="../media/image42.png"/></Relationships>
</file>

<file path=ppt/diagrams/_rels/drawing5.xml.rels><?xml version="1.0" encoding="UTF-8" standalone="yes"?>
<Relationships xmlns="http://schemas.openxmlformats.org/package/2006/relationships"><Relationship Id="rId8" Type="http://schemas.openxmlformats.org/officeDocument/2006/relationships/image" Target="../media/image54.sv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image" Target="../media/image48.svg"/><Relationship Id="rId1" Type="http://schemas.openxmlformats.org/officeDocument/2006/relationships/image" Target="../media/image47.png"/><Relationship Id="rId6" Type="http://schemas.openxmlformats.org/officeDocument/2006/relationships/image" Target="../media/image52.svg"/><Relationship Id="rId5" Type="http://schemas.openxmlformats.org/officeDocument/2006/relationships/image" Target="../media/image51.png"/><Relationship Id="rId4" Type="http://schemas.openxmlformats.org/officeDocument/2006/relationships/image" Target="../media/image50.svg"/></Relationships>
</file>

<file path=ppt/diagrams/colors1.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18/5/colors/Iconchunking_neutralbg_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a:alpha val="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C99D8B0-C9BF-465E-9E76-B1D031A0DC97}"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02679BD4-E204-4251-94CB-1FF6E7967B72}">
      <dgm:prSet/>
      <dgm:spPr/>
      <dgm:t>
        <a:bodyPr/>
        <a:lstStyle/>
        <a:p>
          <a:pPr>
            <a:lnSpc>
              <a:spcPct val="100000"/>
            </a:lnSpc>
          </a:pPr>
          <a:r>
            <a:rPr lang="en-US" b="1"/>
            <a:t>Specific</a:t>
          </a:r>
          <a:endParaRPr lang="en-US"/>
        </a:p>
      </dgm:t>
    </dgm:pt>
    <dgm:pt modelId="{F7E911FD-262B-43CD-8764-1FC6B8CF0DAD}" type="parTrans" cxnId="{9366EE88-0148-4BF6-95C4-8834DB04208E}">
      <dgm:prSet/>
      <dgm:spPr/>
      <dgm:t>
        <a:bodyPr/>
        <a:lstStyle/>
        <a:p>
          <a:endParaRPr lang="en-US"/>
        </a:p>
      </dgm:t>
    </dgm:pt>
    <dgm:pt modelId="{51A55726-3546-4019-BC58-415FAFDDECEA}" type="sibTrans" cxnId="{9366EE88-0148-4BF6-95C4-8834DB04208E}">
      <dgm:prSet/>
      <dgm:spPr/>
      <dgm:t>
        <a:bodyPr/>
        <a:lstStyle/>
        <a:p>
          <a:endParaRPr lang="en-US"/>
        </a:p>
      </dgm:t>
    </dgm:pt>
    <dgm:pt modelId="{5E194F55-471C-4ADF-9CA6-953FB6CC5A87}">
      <dgm:prSet/>
      <dgm:spPr/>
      <dgm:t>
        <a:bodyPr/>
        <a:lstStyle/>
        <a:p>
          <a:pPr>
            <a:lnSpc>
              <a:spcPct val="100000"/>
            </a:lnSpc>
          </a:pPr>
          <a:r>
            <a:rPr lang="en-US" b="1"/>
            <a:t>Measurable</a:t>
          </a:r>
          <a:endParaRPr lang="en-US"/>
        </a:p>
      </dgm:t>
    </dgm:pt>
    <dgm:pt modelId="{710DB74E-43FF-4630-8F30-2DF22C41F678}" type="parTrans" cxnId="{4D570583-8A50-40D6-A62D-4ED751CD382A}">
      <dgm:prSet/>
      <dgm:spPr/>
      <dgm:t>
        <a:bodyPr/>
        <a:lstStyle/>
        <a:p>
          <a:endParaRPr lang="en-US"/>
        </a:p>
      </dgm:t>
    </dgm:pt>
    <dgm:pt modelId="{5C839365-8871-47BE-8DD3-A11FE21E0228}" type="sibTrans" cxnId="{4D570583-8A50-40D6-A62D-4ED751CD382A}">
      <dgm:prSet/>
      <dgm:spPr/>
      <dgm:t>
        <a:bodyPr/>
        <a:lstStyle/>
        <a:p>
          <a:endParaRPr lang="en-US"/>
        </a:p>
      </dgm:t>
    </dgm:pt>
    <dgm:pt modelId="{D2831278-A19E-4A7A-B106-C2ABE7DF4E6F}">
      <dgm:prSet/>
      <dgm:spPr/>
      <dgm:t>
        <a:bodyPr/>
        <a:lstStyle/>
        <a:p>
          <a:pPr>
            <a:lnSpc>
              <a:spcPct val="100000"/>
            </a:lnSpc>
          </a:pPr>
          <a:r>
            <a:rPr lang="en-US" b="1"/>
            <a:t>Attainable</a:t>
          </a:r>
          <a:endParaRPr lang="en-US"/>
        </a:p>
      </dgm:t>
    </dgm:pt>
    <dgm:pt modelId="{6735E4CF-D712-4A18-A9CF-1EFB7A510488}" type="parTrans" cxnId="{3D388155-BDFD-4839-B2A4-7499D942A07E}">
      <dgm:prSet/>
      <dgm:spPr/>
      <dgm:t>
        <a:bodyPr/>
        <a:lstStyle/>
        <a:p>
          <a:endParaRPr lang="en-US"/>
        </a:p>
      </dgm:t>
    </dgm:pt>
    <dgm:pt modelId="{26899DFD-07ED-48C1-941E-84466E13E9EB}" type="sibTrans" cxnId="{3D388155-BDFD-4839-B2A4-7499D942A07E}">
      <dgm:prSet/>
      <dgm:spPr/>
      <dgm:t>
        <a:bodyPr/>
        <a:lstStyle/>
        <a:p>
          <a:endParaRPr lang="en-US"/>
        </a:p>
      </dgm:t>
    </dgm:pt>
    <dgm:pt modelId="{D25CD3BA-0731-4670-A70D-D44715B33773}">
      <dgm:prSet/>
      <dgm:spPr/>
      <dgm:t>
        <a:bodyPr/>
        <a:lstStyle/>
        <a:p>
          <a:pPr>
            <a:lnSpc>
              <a:spcPct val="100000"/>
            </a:lnSpc>
          </a:pPr>
          <a:r>
            <a:rPr lang="en-US" b="1"/>
            <a:t>Relevant</a:t>
          </a:r>
          <a:endParaRPr lang="en-US"/>
        </a:p>
      </dgm:t>
    </dgm:pt>
    <dgm:pt modelId="{73854CB6-F06F-4C33-BD7A-711A07B29840}" type="parTrans" cxnId="{43F41DB0-E06E-4405-87EE-B63C9E4C5AE2}">
      <dgm:prSet/>
      <dgm:spPr/>
      <dgm:t>
        <a:bodyPr/>
        <a:lstStyle/>
        <a:p>
          <a:endParaRPr lang="en-US"/>
        </a:p>
      </dgm:t>
    </dgm:pt>
    <dgm:pt modelId="{DE31D92C-7770-4C12-9334-178A5B905DDC}" type="sibTrans" cxnId="{43F41DB0-E06E-4405-87EE-B63C9E4C5AE2}">
      <dgm:prSet/>
      <dgm:spPr/>
      <dgm:t>
        <a:bodyPr/>
        <a:lstStyle/>
        <a:p>
          <a:endParaRPr lang="en-US"/>
        </a:p>
      </dgm:t>
    </dgm:pt>
    <dgm:pt modelId="{24DF33AE-C133-4EA2-B13D-9E77F57FB46C}">
      <dgm:prSet/>
      <dgm:spPr/>
      <dgm:t>
        <a:bodyPr/>
        <a:lstStyle/>
        <a:p>
          <a:pPr>
            <a:lnSpc>
              <a:spcPct val="100000"/>
            </a:lnSpc>
          </a:pPr>
          <a:r>
            <a:rPr lang="en-US" b="1"/>
            <a:t>Time-based</a:t>
          </a:r>
          <a:endParaRPr lang="en-US"/>
        </a:p>
      </dgm:t>
    </dgm:pt>
    <dgm:pt modelId="{4C5D0A2B-7DED-4E03-A9ED-DDBE163843A8}" type="parTrans" cxnId="{2F1C4AA9-031F-4861-8B31-B895D4280445}">
      <dgm:prSet/>
      <dgm:spPr/>
      <dgm:t>
        <a:bodyPr/>
        <a:lstStyle/>
        <a:p>
          <a:endParaRPr lang="en-US"/>
        </a:p>
      </dgm:t>
    </dgm:pt>
    <dgm:pt modelId="{47955380-E5E7-4506-835A-308830943305}" type="sibTrans" cxnId="{2F1C4AA9-031F-4861-8B31-B895D4280445}">
      <dgm:prSet/>
      <dgm:spPr/>
      <dgm:t>
        <a:bodyPr/>
        <a:lstStyle/>
        <a:p>
          <a:endParaRPr lang="en-US"/>
        </a:p>
      </dgm:t>
    </dgm:pt>
    <dgm:pt modelId="{D5602CB4-0549-4270-B296-664E6C446AAF}" type="pres">
      <dgm:prSet presAssocID="{DC99D8B0-C9BF-465E-9E76-B1D031A0DC97}" presName="root" presStyleCnt="0">
        <dgm:presLayoutVars>
          <dgm:dir/>
          <dgm:resizeHandles val="exact"/>
        </dgm:presLayoutVars>
      </dgm:prSet>
      <dgm:spPr/>
    </dgm:pt>
    <dgm:pt modelId="{AB130100-6E88-48FE-9B38-959893854E78}" type="pres">
      <dgm:prSet presAssocID="{02679BD4-E204-4251-94CB-1FF6E7967B72}" presName="compNode" presStyleCnt="0"/>
      <dgm:spPr/>
    </dgm:pt>
    <dgm:pt modelId="{5DB180DD-30C6-404F-A1B7-2B4CDFB3C3FB}" type="pres">
      <dgm:prSet presAssocID="{02679BD4-E204-4251-94CB-1FF6E7967B72}" presName="bgRect" presStyleLbl="bgShp" presStyleIdx="0" presStyleCnt="5"/>
      <dgm:spPr/>
    </dgm:pt>
    <dgm:pt modelId="{696739E5-22A0-4223-83CE-C953EDE548B3}" type="pres">
      <dgm:prSet presAssocID="{02679BD4-E204-4251-94CB-1FF6E7967B72}"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Target"/>
        </a:ext>
      </dgm:extLst>
    </dgm:pt>
    <dgm:pt modelId="{B55159D6-A94C-400D-BD1D-E47EEC8A48E1}" type="pres">
      <dgm:prSet presAssocID="{02679BD4-E204-4251-94CB-1FF6E7967B72}" presName="spaceRect" presStyleCnt="0"/>
      <dgm:spPr/>
    </dgm:pt>
    <dgm:pt modelId="{E3846A34-22A8-44E0-8B57-654EBE549491}" type="pres">
      <dgm:prSet presAssocID="{02679BD4-E204-4251-94CB-1FF6E7967B72}" presName="parTx" presStyleLbl="revTx" presStyleIdx="0" presStyleCnt="5">
        <dgm:presLayoutVars>
          <dgm:chMax val="0"/>
          <dgm:chPref val="0"/>
        </dgm:presLayoutVars>
      </dgm:prSet>
      <dgm:spPr/>
    </dgm:pt>
    <dgm:pt modelId="{B993D758-106E-4748-A5F9-1FED7FDA5118}" type="pres">
      <dgm:prSet presAssocID="{51A55726-3546-4019-BC58-415FAFDDECEA}" presName="sibTrans" presStyleCnt="0"/>
      <dgm:spPr/>
    </dgm:pt>
    <dgm:pt modelId="{F35F6322-8E2F-4F6F-A7B9-44111A5ECC99}" type="pres">
      <dgm:prSet presAssocID="{5E194F55-471C-4ADF-9CA6-953FB6CC5A87}" presName="compNode" presStyleCnt="0"/>
      <dgm:spPr/>
    </dgm:pt>
    <dgm:pt modelId="{818A995F-CF7F-45C6-AF0B-1A648A65ED2A}" type="pres">
      <dgm:prSet presAssocID="{5E194F55-471C-4ADF-9CA6-953FB6CC5A87}" presName="bgRect" presStyleLbl="bgShp" presStyleIdx="1" presStyleCnt="5"/>
      <dgm:spPr/>
    </dgm:pt>
    <dgm:pt modelId="{6B1BAA16-2F2F-4D89-9ACF-68DBD932D3EF}" type="pres">
      <dgm:prSet presAssocID="{5E194F55-471C-4ADF-9CA6-953FB6CC5A87}"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ar chart"/>
        </a:ext>
      </dgm:extLst>
    </dgm:pt>
    <dgm:pt modelId="{785E23E2-E0D4-4C2D-8ACA-5AE7A887ADA0}" type="pres">
      <dgm:prSet presAssocID="{5E194F55-471C-4ADF-9CA6-953FB6CC5A87}" presName="spaceRect" presStyleCnt="0"/>
      <dgm:spPr/>
    </dgm:pt>
    <dgm:pt modelId="{A83F094B-7732-4D7A-9B18-31B4ADA36555}" type="pres">
      <dgm:prSet presAssocID="{5E194F55-471C-4ADF-9CA6-953FB6CC5A87}" presName="parTx" presStyleLbl="revTx" presStyleIdx="1" presStyleCnt="5">
        <dgm:presLayoutVars>
          <dgm:chMax val="0"/>
          <dgm:chPref val="0"/>
        </dgm:presLayoutVars>
      </dgm:prSet>
      <dgm:spPr/>
    </dgm:pt>
    <dgm:pt modelId="{36EBDD98-ECE2-4FFA-8A30-F0A77C41B835}" type="pres">
      <dgm:prSet presAssocID="{5C839365-8871-47BE-8DD3-A11FE21E0228}" presName="sibTrans" presStyleCnt="0"/>
      <dgm:spPr/>
    </dgm:pt>
    <dgm:pt modelId="{C996A61B-3D99-47C8-89F2-E0494A197E59}" type="pres">
      <dgm:prSet presAssocID="{D2831278-A19E-4A7A-B106-C2ABE7DF4E6F}" presName="compNode" presStyleCnt="0"/>
      <dgm:spPr/>
    </dgm:pt>
    <dgm:pt modelId="{32A780D0-62D3-490F-9EDD-D53C4137DB26}" type="pres">
      <dgm:prSet presAssocID="{D2831278-A19E-4A7A-B106-C2ABE7DF4E6F}" presName="bgRect" presStyleLbl="bgShp" presStyleIdx="2" presStyleCnt="5"/>
      <dgm:spPr/>
    </dgm:pt>
    <dgm:pt modelId="{A6416585-4A2A-4D96-9BA8-71EAE4A21C0B}" type="pres">
      <dgm:prSet presAssocID="{D2831278-A19E-4A7A-B106-C2ABE7DF4E6F}"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heckmark"/>
        </a:ext>
      </dgm:extLst>
    </dgm:pt>
    <dgm:pt modelId="{23273BA1-0DBE-4FE9-BE5B-8D75197E9F0A}" type="pres">
      <dgm:prSet presAssocID="{D2831278-A19E-4A7A-B106-C2ABE7DF4E6F}" presName="spaceRect" presStyleCnt="0"/>
      <dgm:spPr/>
    </dgm:pt>
    <dgm:pt modelId="{C9CB9A81-F426-4C6A-ABD7-A3F6DC7EC1B2}" type="pres">
      <dgm:prSet presAssocID="{D2831278-A19E-4A7A-B106-C2ABE7DF4E6F}" presName="parTx" presStyleLbl="revTx" presStyleIdx="2" presStyleCnt="5">
        <dgm:presLayoutVars>
          <dgm:chMax val="0"/>
          <dgm:chPref val="0"/>
        </dgm:presLayoutVars>
      </dgm:prSet>
      <dgm:spPr/>
    </dgm:pt>
    <dgm:pt modelId="{06A84032-E489-46AA-BB20-1AEFD925935E}" type="pres">
      <dgm:prSet presAssocID="{26899DFD-07ED-48C1-941E-84466E13E9EB}" presName="sibTrans" presStyleCnt="0"/>
      <dgm:spPr/>
    </dgm:pt>
    <dgm:pt modelId="{6E1AA51A-01F9-43BE-9631-9F81E2E8F242}" type="pres">
      <dgm:prSet presAssocID="{D25CD3BA-0731-4670-A70D-D44715B33773}" presName="compNode" presStyleCnt="0"/>
      <dgm:spPr/>
    </dgm:pt>
    <dgm:pt modelId="{A32DA5AA-F77D-4794-8361-D0ADEC9CEBAD}" type="pres">
      <dgm:prSet presAssocID="{D25CD3BA-0731-4670-A70D-D44715B33773}" presName="bgRect" presStyleLbl="bgShp" presStyleIdx="3" presStyleCnt="5"/>
      <dgm:spPr/>
    </dgm:pt>
    <dgm:pt modelId="{39E8A252-3DF4-4834-9BB4-D0DD07611BDE}" type="pres">
      <dgm:prSet presAssocID="{D25CD3BA-0731-4670-A70D-D44715B33773}"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Magnifying glass"/>
        </a:ext>
      </dgm:extLst>
    </dgm:pt>
    <dgm:pt modelId="{870B63AA-A425-4BD0-B58A-7BEC87CF7932}" type="pres">
      <dgm:prSet presAssocID="{D25CD3BA-0731-4670-A70D-D44715B33773}" presName="spaceRect" presStyleCnt="0"/>
      <dgm:spPr/>
    </dgm:pt>
    <dgm:pt modelId="{7675AE08-5F1A-44F1-A4CE-0D62E182F99B}" type="pres">
      <dgm:prSet presAssocID="{D25CD3BA-0731-4670-A70D-D44715B33773}" presName="parTx" presStyleLbl="revTx" presStyleIdx="3" presStyleCnt="5">
        <dgm:presLayoutVars>
          <dgm:chMax val="0"/>
          <dgm:chPref val="0"/>
        </dgm:presLayoutVars>
      </dgm:prSet>
      <dgm:spPr/>
    </dgm:pt>
    <dgm:pt modelId="{1B4BE253-C06D-4DA5-BB95-318FFFDE1C96}" type="pres">
      <dgm:prSet presAssocID="{DE31D92C-7770-4C12-9334-178A5B905DDC}" presName="sibTrans" presStyleCnt="0"/>
      <dgm:spPr/>
    </dgm:pt>
    <dgm:pt modelId="{AF7A4099-4279-403D-B3B1-D9C76C7FDA3D}" type="pres">
      <dgm:prSet presAssocID="{24DF33AE-C133-4EA2-B13D-9E77F57FB46C}" presName="compNode" presStyleCnt="0"/>
      <dgm:spPr/>
    </dgm:pt>
    <dgm:pt modelId="{F1DBD9C1-5854-4F79-AC15-F627F1457BF2}" type="pres">
      <dgm:prSet presAssocID="{24DF33AE-C133-4EA2-B13D-9E77F57FB46C}" presName="bgRect" presStyleLbl="bgShp" presStyleIdx="4" presStyleCnt="5"/>
      <dgm:spPr/>
    </dgm:pt>
    <dgm:pt modelId="{9EC5E08E-117B-44D4-8A3A-8F43FF4A0B8B}" type="pres">
      <dgm:prSet presAssocID="{24DF33AE-C133-4EA2-B13D-9E77F57FB46C}"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Clock"/>
        </a:ext>
      </dgm:extLst>
    </dgm:pt>
    <dgm:pt modelId="{83C20C5C-B36C-41D2-ADE3-63981AE8B2B7}" type="pres">
      <dgm:prSet presAssocID="{24DF33AE-C133-4EA2-B13D-9E77F57FB46C}" presName="spaceRect" presStyleCnt="0"/>
      <dgm:spPr/>
    </dgm:pt>
    <dgm:pt modelId="{242D1C5E-7529-41FD-8682-79CAFA758F94}" type="pres">
      <dgm:prSet presAssocID="{24DF33AE-C133-4EA2-B13D-9E77F57FB46C}" presName="parTx" presStyleLbl="revTx" presStyleIdx="4" presStyleCnt="5">
        <dgm:presLayoutVars>
          <dgm:chMax val="0"/>
          <dgm:chPref val="0"/>
        </dgm:presLayoutVars>
      </dgm:prSet>
      <dgm:spPr/>
    </dgm:pt>
  </dgm:ptLst>
  <dgm:cxnLst>
    <dgm:cxn modelId="{22E9040D-2DD2-429C-87BE-9B52B039CE41}" type="presOf" srcId="{5E194F55-471C-4ADF-9CA6-953FB6CC5A87}" destId="{A83F094B-7732-4D7A-9B18-31B4ADA36555}" srcOrd="0" destOrd="0" presId="urn:microsoft.com/office/officeart/2018/2/layout/IconVerticalSolidList"/>
    <dgm:cxn modelId="{066D7D47-0CA4-4223-914D-D17DCAAE4708}" type="presOf" srcId="{02679BD4-E204-4251-94CB-1FF6E7967B72}" destId="{E3846A34-22A8-44E0-8B57-654EBE549491}" srcOrd="0" destOrd="0" presId="urn:microsoft.com/office/officeart/2018/2/layout/IconVerticalSolidList"/>
    <dgm:cxn modelId="{B9130170-C5C8-4CFA-8D4F-EC81565AFA96}" type="presOf" srcId="{24DF33AE-C133-4EA2-B13D-9E77F57FB46C}" destId="{242D1C5E-7529-41FD-8682-79CAFA758F94}" srcOrd="0" destOrd="0" presId="urn:microsoft.com/office/officeart/2018/2/layout/IconVerticalSolidList"/>
    <dgm:cxn modelId="{3D388155-BDFD-4839-B2A4-7499D942A07E}" srcId="{DC99D8B0-C9BF-465E-9E76-B1D031A0DC97}" destId="{D2831278-A19E-4A7A-B106-C2ABE7DF4E6F}" srcOrd="2" destOrd="0" parTransId="{6735E4CF-D712-4A18-A9CF-1EFB7A510488}" sibTransId="{26899DFD-07ED-48C1-941E-84466E13E9EB}"/>
    <dgm:cxn modelId="{95E10077-B5F9-4796-B7B9-78CF59AA3303}" type="presOf" srcId="{D25CD3BA-0731-4670-A70D-D44715B33773}" destId="{7675AE08-5F1A-44F1-A4CE-0D62E182F99B}" srcOrd="0" destOrd="0" presId="urn:microsoft.com/office/officeart/2018/2/layout/IconVerticalSolidList"/>
    <dgm:cxn modelId="{4D570583-8A50-40D6-A62D-4ED751CD382A}" srcId="{DC99D8B0-C9BF-465E-9E76-B1D031A0DC97}" destId="{5E194F55-471C-4ADF-9CA6-953FB6CC5A87}" srcOrd="1" destOrd="0" parTransId="{710DB74E-43FF-4630-8F30-2DF22C41F678}" sibTransId="{5C839365-8871-47BE-8DD3-A11FE21E0228}"/>
    <dgm:cxn modelId="{9366EE88-0148-4BF6-95C4-8834DB04208E}" srcId="{DC99D8B0-C9BF-465E-9E76-B1D031A0DC97}" destId="{02679BD4-E204-4251-94CB-1FF6E7967B72}" srcOrd="0" destOrd="0" parTransId="{F7E911FD-262B-43CD-8764-1FC6B8CF0DAD}" sibTransId="{51A55726-3546-4019-BC58-415FAFDDECEA}"/>
    <dgm:cxn modelId="{2F1C4AA9-031F-4861-8B31-B895D4280445}" srcId="{DC99D8B0-C9BF-465E-9E76-B1D031A0DC97}" destId="{24DF33AE-C133-4EA2-B13D-9E77F57FB46C}" srcOrd="4" destOrd="0" parTransId="{4C5D0A2B-7DED-4E03-A9ED-DDBE163843A8}" sibTransId="{47955380-E5E7-4506-835A-308830943305}"/>
    <dgm:cxn modelId="{43F41DB0-E06E-4405-87EE-B63C9E4C5AE2}" srcId="{DC99D8B0-C9BF-465E-9E76-B1D031A0DC97}" destId="{D25CD3BA-0731-4670-A70D-D44715B33773}" srcOrd="3" destOrd="0" parTransId="{73854CB6-F06F-4C33-BD7A-711A07B29840}" sibTransId="{DE31D92C-7770-4C12-9334-178A5B905DDC}"/>
    <dgm:cxn modelId="{7EE6BEF3-60F1-43AB-996A-2A4DEEE9C771}" type="presOf" srcId="{DC99D8B0-C9BF-465E-9E76-B1D031A0DC97}" destId="{D5602CB4-0549-4270-B296-664E6C446AAF}" srcOrd="0" destOrd="0" presId="urn:microsoft.com/office/officeart/2018/2/layout/IconVerticalSolidList"/>
    <dgm:cxn modelId="{419F1FFB-030D-40E2-9375-88E79F517D15}" type="presOf" srcId="{D2831278-A19E-4A7A-B106-C2ABE7DF4E6F}" destId="{C9CB9A81-F426-4C6A-ABD7-A3F6DC7EC1B2}" srcOrd="0" destOrd="0" presId="urn:microsoft.com/office/officeart/2018/2/layout/IconVerticalSolidList"/>
    <dgm:cxn modelId="{ED4B43A2-F8DF-4B1A-8203-3725AEA3F8A0}" type="presParOf" srcId="{D5602CB4-0549-4270-B296-664E6C446AAF}" destId="{AB130100-6E88-48FE-9B38-959893854E78}" srcOrd="0" destOrd="0" presId="urn:microsoft.com/office/officeart/2018/2/layout/IconVerticalSolidList"/>
    <dgm:cxn modelId="{3B6C479C-817A-4839-AF73-873FEE660843}" type="presParOf" srcId="{AB130100-6E88-48FE-9B38-959893854E78}" destId="{5DB180DD-30C6-404F-A1B7-2B4CDFB3C3FB}" srcOrd="0" destOrd="0" presId="urn:microsoft.com/office/officeart/2018/2/layout/IconVerticalSolidList"/>
    <dgm:cxn modelId="{E2C151E1-A418-4552-AFB4-9D053906BDB7}" type="presParOf" srcId="{AB130100-6E88-48FE-9B38-959893854E78}" destId="{696739E5-22A0-4223-83CE-C953EDE548B3}" srcOrd="1" destOrd="0" presId="urn:microsoft.com/office/officeart/2018/2/layout/IconVerticalSolidList"/>
    <dgm:cxn modelId="{27B39F23-1EBA-43E2-88EF-A187FADCFC52}" type="presParOf" srcId="{AB130100-6E88-48FE-9B38-959893854E78}" destId="{B55159D6-A94C-400D-BD1D-E47EEC8A48E1}" srcOrd="2" destOrd="0" presId="urn:microsoft.com/office/officeart/2018/2/layout/IconVerticalSolidList"/>
    <dgm:cxn modelId="{EB674CA3-F161-4DAB-A113-C0E010594855}" type="presParOf" srcId="{AB130100-6E88-48FE-9B38-959893854E78}" destId="{E3846A34-22A8-44E0-8B57-654EBE549491}" srcOrd="3" destOrd="0" presId="urn:microsoft.com/office/officeart/2018/2/layout/IconVerticalSolidList"/>
    <dgm:cxn modelId="{1D1E45BA-E52A-4AC4-B167-8AEBBFA940D7}" type="presParOf" srcId="{D5602CB4-0549-4270-B296-664E6C446AAF}" destId="{B993D758-106E-4748-A5F9-1FED7FDA5118}" srcOrd="1" destOrd="0" presId="urn:microsoft.com/office/officeart/2018/2/layout/IconVerticalSolidList"/>
    <dgm:cxn modelId="{3DF03319-B6C0-43A8-B725-E0CA16BFB377}" type="presParOf" srcId="{D5602CB4-0549-4270-B296-664E6C446AAF}" destId="{F35F6322-8E2F-4F6F-A7B9-44111A5ECC99}" srcOrd="2" destOrd="0" presId="urn:microsoft.com/office/officeart/2018/2/layout/IconVerticalSolidList"/>
    <dgm:cxn modelId="{22A327C2-E50B-4596-9768-F2B100CDCFCD}" type="presParOf" srcId="{F35F6322-8E2F-4F6F-A7B9-44111A5ECC99}" destId="{818A995F-CF7F-45C6-AF0B-1A648A65ED2A}" srcOrd="0" destOrd="0" presId="urn:microsoft.com/office/officeart/2018/2/layout/IconVerticalSolidList"/>
    <dgm:cxn modelId="{B5A06F6F-8FB7-43DC-96D6-C4636561FF67}" type="presParOf" srcId="{F35F6322-8E2F-4F6F-A7B9-44111A5ECC99}" destId="{6B1BAA16-2F2F-4D89-9ACF-68DBD932D3EF}" srcOrd="1" destOrd="0" presId="urn:microsoft.com/office/officeart/2018/2/layout/IconVerticalSolidList"/>
    <dgm:cxn modelId="{4D6C48DC-B4F7-4A94-B567-6A494358141D}" type="presParOf" srcId="{F35F6322-8E2F-4F6F-A7B9-44111A5ECC99}" destId="{785E23E2-E0D4-4C2D-8ACA-5AE7A887ADA0}" srcOrd="2" destOrd="0" presId="urn:microsoft.com/office/officeart/2018/2/layout/IconVerticalSolidList"/>
    <dgm:cxn modelId="{291EC912-5708-4ADA-8CEC-C78A5EA35193}" type="presParOf" srcId="{F35F6322-8E2F-4F6F-A7B9-44111A5ECC99}" destId="{A83F094B-7732-4D7A-9B18-31B4ADA36555}" srcOrd="3" destOrd="0" presId="urn:microsoft.com/office/officeart/2018/2/layout/IconVerticalSolidList"/>
    <dgm:cxn modelId="{C077E797-92A9-4417-9B53-D585A2A9EC31}" type="presParOf" srcId="{D5602CB4-0549-4270-B296-664E6C446AAF}" destId="{36EBDD98-ECE2-4FFA-8A30-F0A77C41B835}" srcOrd="3" destOrd="0" presId="urn:microsoft.com/office/officeart/2018/2/layout/IconVerticalSolidList"/>
    <dgm:cxn modelId="{12A3EDD2-DCA6-4565-9515-07EF835026F2}" type="presParOf" srcId="{D5602CB4-0549-4270-B296-664E6C446AAF}" destId="{C996A61B-3D99-47C8-89F2-E0494A197E59}" srcOrd="4" destOrd="0" presId="urn:microsoft.com/office/officeart/2018/2/layout/IconVerticalSolidList"/>
    <dgm:cxn modelId="{A0D48C96-C4C7-4B3C-844F-9C50CCDF6BEF}" type="presParOf" srcId="{C996A61B-3D99-47C8-89F2-E0494A197E59}" destId="{32A780D0-62D3-490F-9EDD-D53C4137DB26}" srcOrd="0" destOrd="0" presId="urn:microsoft.com/office/officeart/2018/2/layout/IconVerticalSolidList"/>
    <dgm:cxn modelId="{6AC1BC6B-24E2-4083-BE08-35B3157E9A79}" type="presParOf" srcId="{C996A61B-3D99-47C8-89F2-E0494A197E59}" destId="{A6416585-4A2A-4D96-9BA8-71EAE4A21C0B}" srcOrd="1" destOrd="0" presId="urn:microsoft.com/office/officeart/2018/2/layout/IconVerticalSolidList"/>
    <dgm:cxn modelId="{0C747E7D-D492-4916-B0DF-F34E50E92CF9}" type="presParOf" srcId="{C996A61B-3D99-47C8-89F2-E0494A197E59}" destId="{23273BA1-0DBE-4FE9-BE5B-8D75197E9F0A}" srcOrd="2" destOrd="0" presId="urn:microsoft.com/office/officeart/2018/2/layout/IconVerticalSolidList"/>
    <dgm:cxn modelId="{E96235B5-1762-4379-81EB-BE58AE804FD2}" type="presParOf" srcId="{C996A61B-3D99-47C8-89F2-E0494A197E59}" destId="{C9CB9A81-F426-4C6A-ABD7-A3F6DC7EC1B2}" srcOrd="3" destOrd="0" presId="urn:microsoft.com/office/officeart/2018/2/layout/IconVerticalSolidList"/>
    <dgm:cxn modelId="{9BCFBB92-5135-49E9-8ADE-89AD49A4F9AD}" type="presParOf" srcId="{D5602CB4-0549-4270-B296-664E6C446AAF}" destId="{06A84032-E489-46AA-BB20-1AEFD925935E}" srcOrd="5" destOrd="0" presId="urn:microsoft.com/office/officeart/2018/2/layout/IconVerticalSolidList"/>
    <dgm:cxn modelId="{58D0CD67-3380-454F-81B4-5E701F0528D1}" type="presParOf" srcId="{D5602CB4-0549-4270-B296-664E6C446AAF}" destId="{6E1AA51A-01F9-43BE-9631-9F81E2E8F242}" srcOrd="6" destOrd="0" presId="urn:microsoft.com/office/officeart/2018/2/layout/IconVerticalSolidList"/>
    <dgm:cxn modelId="{B74C0A80-3EDB-4A1A-B1F5-D3C982BD93B2}" type="presParOf" srcId="{6E1AA51A-01F9-43BE-9631-9F81E2E8F242}" destId="{A32DA5AA-F77D-4794-8361-D0ADEC9CEBAD}" srcOrd="0" destOrd="0" presId="urn:microsoft.com/office/officeart/2018/2/layout/IconVerticalSolidList"/>
    <dgm:cxn modelId="{EFEEF425-51AB-4EC4-B609-804155AA4F76}" type="presParOf" srcId="{6E1AA51A-01F9-43BE-9631-9F81E2E8F242}" destId="{39E8A252-3DF4-4834-9BB4-D0DD07611BDE}" srcOrd="1" destOrd="0" presId="urn:microsoft.com/office/officeart/2018/2/layout/IconVerticalSolidList"/>
    <dgm:cxn modelId="{61A6E92E-1AC3-44B1-81A0-0A1BD1B82CAE}" type="presParOf" srcId="{6E1AA51A-01F9-43BE-9631-9F81E2E8F242}" destId="{870B63AA-A425-4BD0-B58A-7BEC87CF7932}" srcOrd="2" destOrd="0" presId="urn:microsoft.com/office/officeart/2018/2/layout/IconVerticalSolidList"/>
    <dgm:cxn modelId="{93F30534-8931-41B3-A86C-47908EB85DEE}" type="presParOf" srcId="{6E1AA51A-01F9-43BE-9631-9F81E2E8F242}" destId="{7675AE08-5F1A-44F1-A4CE-0D62E182F99B}" srcOrd="3" destOrd="0" presId="urn:microsoft.com/office/officeart/2018/2/layout/IconVerticalSolidList"/>
    <dgm:cxn modelId="{9478C1D6-E4AF-41BB-8A27-FB397B270DD1}" type="presParOf" srcId="{D5602CB4-0549-4270-B296-664E6C446AAF}" destId="{1B4BE253-C06D-4DA5-BB95-318FFFDE1C96}" srcOrd="7" destOrd="0" presId="urn:microsoft.com/office/officeart/2018/2/layout/IconVerticalSolidList"/>
    <dgm:cxn modelId="{7CC0BA72-BC18-4794-9DD8-84BE136822AF}" type="presParOf" srcId="{D5602CB4-0549-4270-B296-664E6C446AAF}" destId="{AF7A4099-4279-403D-B3B1-D9C76C7FDA3D}" srcOrd="8" destOrd="0" presId="urn:microsoft.com/office/officeart/2018/2/layout/IconVerticalSolidList"/>
    <dgm:cxn modelId="{5BDEFE08-4FAE-493D-A9A6-756B3428F90D}" type="presParOf" srcId="{AF7A4099-4279-403D-B3B1-D9C76C7FDA3D}" destId="{F1DBD9C1-5854-4F79-AC15-F627F1457BF2}" srcOrd="0" destOrd="0" presId="urn:microsoft.com/office/officeart/2018/2/layout/IconVerticalSolidList"/>
    <dgm:cxn modelId="{AEE20A5E-3E21-43C7-AB4C-276F5FD19749}" type="presParOf" srcId="{AF7A4099-4279-403D-B3B1-D9C76C7FDA3D}" destId="{9EC5E08E-117B-44D4-8A3A-8F43FF4A0B8B}" srcOrd="1" destOrd="0" presId="urn:microsoft.com/office/officeart/2018/2/layout/IconVerticalSolidList"/>
    <dgm:cxn modelId="{CCBFBF6C-1030-4B9B-AA46-F331930EDC46}" type="presParOf" srcId="{AF7A4099-4279-403D-B3B1-D9C76C7FDA3D}" destId="{83C20C5C-B36C-41D2-ADE3-63981AE8B2B7}" srcOrd="2" destOrd="0" presId="urn:microsoft.com/office/officeart/2018/2/layout/IconVerticalSolidList"/>
    <dgm:cxn modelId="{9414C745-6BDC-4ED5-889C-C5B7325BEA92}" type="presParOf" srcId="{AF7A4099-4279-403D-B3B1-D9C76C7FDA3D}" destId="{242D1C5E-7529-41FD-8682-79CAFA758F94}" srcOrd="3" destOrd="0" presId="urn:microsoft.com/office/officeart/2018/2/layout/IconVerticalSoli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3C77915-C57C-424A-A80B-CDF434A8EFF0}" type="doc">
      <dgm:prSet loTypeId="urn:microsoft.com/office/officeart/2005/8/layout/rings+Icon" loCatId="relationship" qsTypeId="urn:microsoft.com/office/officeart/2005/8/quickstyle/3d2" qsCatId="3D" csTypeId="urn:microsoft.com/office/officeart/2005/8/colors/accent1_2" csCatId="accent1" phldr="1"/>
      <dgm:spPr/>
    </dgm:pt>
    <dgm:pt modelId="{AF2AAD2C-8765-459D-8754-AAF0AE79D7DD}">
      <dgm:prSet phldrT="[Text]"/>
      <dgm:spPr/>
      <dgm:t>
        <a:bodyPr/>
        <a:lstStyle/>
        <a:p>
          <a:r>
            <a:rPr lang="en-US" dirty="0"/>
            <a:t>Characterization</a:t>
          </a:r>
        </a:p>
      </dgm:t>
    </dgm:pt>
    <dgm:pt modelId="{FA850C7F-A691-450D-9DA3-08B63A975358}" type="parTrans" cxnId="{01DF98A8-5071-4A11-A018-41E664CE81B4}">
      <dgm:prSet/>
      <dgm:spPr/>
      <dgm:t>
        <a:bodyPr/>
        <a:lstStyle/>
        <a:p>
          <a:endParaRPr lang="en-US"/>
        </a:p>
      </dgm:t>
    </dgm:pt>
    <dgm:pt modelId="{6D0A2E01-5AEC-4D31-9E86-C6B7EEDF6533}" type="sibTrans" cxnId="{01DF98A8-5071-4A11-A018-41E664CE81B4}">
      <dgm:prSet/>
      <dgm:spPr/>
      <dgm:t>
        <a:bodyPr/>
        <a:lstStyle/>
        <a:p>
          <a:endParaRPr lang="en-US"/>
        </a:p>
      </dgm:t>
    </dgm:pt>
    <dgm:pt modelId="{BD3B3DDB-7775-49B2-9D12-D81C7FD5700D}">
      <dgm:prSet phldrT="[Text]"/>
      <dgm:spPr/>
      <dgm:t>
        <a:bodyPr/>
        <a:lstStyle/>
        <a:p>
          <a:r>
            <a:rPr lang="en-US" dirty="0"/>
            <a:t>Risk Scoring System</a:t>
          </a:r>
        </a:p>
      </dgm:t>
    </dgm:pt>
    <dgm:pt modelId="{B9D403CC-5E03-4893-A608-FAE3DFC557C9}" type="parTrans" cxnId="{5808747F-327A-4D33-8F84-271958B39FFD}">
      <dgm:prSet/>
      <dgm:spPr/>
      <dgm:t>
        <a:bodyPr/>
        <a:lstStyle/>
        <a:p>
          <a:endParaRPr lang="en-US"/>
        </a:p>
      </dgm:t>
    </dgm:pt>
    <dgm:pt modelId="{36EFB687-5419-479D-A5CD-20E923D1B5F1}" type="sibTrans" cxnId="{5808747F-327A-4D33-8F84-271958B39FFD}">
      <dgm:prSet/>
      <dgm:spPr/>
      <dgm:t>
        <a:bodyPr/>
        <a:lstStyle/>
        <a:p>
          <a:endParaRPr lang="en-US"/>
        </a:p>
      </dgm:t>
    </dgm:pt>
    <dgm:pt modelId="{115C11F5-FE69-40A9-98CD-9ED9B44DD67F}">
      <dgm:prSet phldrT="[Text]"/>
      <dgm:spPr/>
      <dgm:t>
        <a:bodyPr/>
        <a:lstStyle/>
        <a:p>
          <a:r>
            <a:rPr lang="en-US" dirty="0"/>
            <a:t>Acceptable Risk Level</a:t>
          </a:r>
        </a:p>
      </dgm:t>
    </dgm:pt>
    <dgm:pt modelId="{C0D21FAB-1984-4C42-9C1C-330B64DFBA78}" type="parTrans" cxnId="{DA92221B-CDD1-4D46-9785-1BA7A838D5F7}">
      <dgm:prSet/>
      <dgm:spPr/>
      <dgm:t>
        <a:bodyPr/>
        <a:lstStyle/>
        <a:p>
          <a:endParaRPr lang="en-US"/>
        </a:p>
      </dgm:t>
    </dgm:pt>
    <dgm:pt modelId="{994FD622-6FC7-4D8B-A290-12C4A6983416}" type="sibTrans" cxnId="{DA92221B-CDD1-4D46-9785-1BA7A838D5F7}">
      <dgm:prSet/>
      <dgm:spPr/>
      <dgm:t>
        <a:bodyPr/>
        <a:lstStyle/>
        <a:p>
          <a:endParaRPr lang="en-US"/>
        </a:p>
      </dgm:t>
    </dgm:pt>
    <dgm:pt modelId="{2015F1E0-C2F4-47D5-9BA3-8620DF09D846}">
      <dgm:prSet phldrT="[Text]"/>
      <dgm:spPr/>
      <dgm:t>
        <a:bodyPr/>
        <a:lstStyle/>
        <a:p>
          <a:r>
            <a:rPr lang="en-US" dirty="0"/>
            <a:t>Risk Assessment Methods</a:t>
          </a:r>
        </a:p>
      </dgm:t>
    </dgm:pt>
    <dgm:pt modelId="{D1AEE6E6-02EB-4B60-9620-1EB41C44A54F}" type="parTrans" cxnId="{64E264F2-5A44-4702-8378-1FDA350FC77F}">
      <dgm:prSet/>
      <dgm:spPr/>
      <dgm:t>
        <a:bodyPr/>
        <a:lstStyle/>
        <a:p>
          <a:endParaRPr lang="en-US"/>
        </a:p>
      </dgm:t>
    </dgm:pt>
    <dgm:pt modelId="{DE631EE1-DC2D-4F4F-AAB5-BC54D6D49079}" type="sibTrans" cxnId="{64E264F2-5A44-4702-8378-1FDA350FC77F}">
      <dgm:prSet/>
      <dgm:spPr/>
      <dgm:t>
        <a:bodyPr/>
        <a:lstStyle/>
        <a:p>
          <a:endParaRPr lang="en-US"/>
        </a:p>
      </dgm:t>
    </dgm:pt>
    <dgm:pt modelId="{D714DB25-4B73-4E36-AF0C-966A91628952}">
      <dgm:prSet phldrT="[Text]"/>
      <dgm:spPr/>
      <dgm:t>
        <a:bodyPr/>
        <a:lstStyle/>
        <a:p>
          <a:r>
            <a:rPr lang="en-US" dirty="0"/>
            <a:t>Risk Evaluation </a:t>
          </a:r>
        </a:p>
      </dgm:t>
    </dgm:pt>
    <dgm:pt modelId="{239DB8A6-BEDD-4FD3-A9FA-C4B698141621}" type="parTrans" cxnId="{B469B205-618D-4B67-A245-980F6F3BF246}">
      <dgm:prSet/>
      <dgm:spPr/>
      <dgm:t>
        <a:bodyPr/>
        <a:lstStyle/>
        <a:p>
          <a:endParaRPr lang="en-US"/>
        </a:p>
      </dgm:t>
    </dgm:pt>
    <dgm:pt modelId="{81CC97C0-5434-4D4B-A285-F77D7183B420}" type="sibTrans" cxnId="{B469B205-618D-4B67-A245-980F6F3BF246}">
      <dgm:prSet/>
      <dgm:spPr/>
      <dgm:t>
        <a:bodyPr/>
        <a:lstStyle/>
        <a:p>
          <a:endParaRPr lang="en-US"/>
        </a:p>
      </dgm:t>
    </dgm:pt>
    <dgm:pt modelId="{A8DF0733-B7E8-4303-A60D-407871A584CC}" type="pres">
      <dgm:prSet presAssocID="{E3C77915-C57C-424A-A80B-CDF434A8EFF0}" presName="Name0" presStyleCnt="0">
        <dgm:presLayoutVars>
          <dgm:chMax val="7"/>
          <dgm:dir/>
          <dgm:resizeHandles val="exact"/>
        </dgm:presLayoutVars>
      </dgm:prSet>
      <dgm:spPr/>
    </dgm:pt>
    <dgm:pt modelId="{DF75DF14-7720-4959-A9B9-44205D04D61B}" type="pres">
      <dgm:prSet presAssocID="{E3C77915-C57C-424A-A80B-CDF434A8EFF0}" presName="ellipse1" presStyleLbl="vennNode1" presStyleIdx="0" presStyleCnt="5">
        <dgm:presLayoutVars>
          <dgm:bulletEnabled val="1"/>
        </dgm:presLayoutVars>
      </dgm:prSet>
      <dgm:spPr/>
    </dgm:pt>
    <dgm:pt modelId="{F5C46E13-7159-4144-9545-4A45462D55F7}" type="pres">
      <dgm:prSet presAssocID="{E3C77915-C57C-424A-A80B-CDF434A8EFF0}" presName="ellipse2" presStyleLbl="vennNode1" presStyleIdx="1" presStyleCnt="5">
        <dgm:presLayoutVars>
          <dgm:bulletEnabled val="1"/>
        </dgm:presLayoutVars>
      </dgm:prSet>
      <dgm:spPr/>
    </dgm:pt>
    <dgm:pt modelId="{FD3E3E29-914C-4549-B7D6-02800DAFD607}" type="pres">
      <dgm:prSet presAssocID="{E3C77915-C57C-424A-A80B-CDF434A8EFF0}" presName="ellipse3" presStyleLbl="vennNode1" presStyleIdx="2" presStyleCnt="5">
        <dgm:presLayoutVars>
          <dgm:bulletEnabled val="1"/>
        </dgm:presLayoutVars>
      </dgm:prSet>
      <dgm:spPr/>
    </dgm:pt>
    <dgm:pt modelId="{14E185C6-AA69-4D48-B787-59EEEF3F045E}" type="pres">
      <dgm:prSet presAssocID="{E3C77915-C57C-424A-A80B-CDF434A8EFF0}" presName="ellipse4" presStyleLbl="vennNode1" presStyleIdx="3" presStyleCnt="5">
        <dgm:presLayoutVars>
          <dgm:bulletEnabled val="1"/>
        </dgm:presLayoutVars>
      </dgm:prSet>
      <dgm:spPr/>
    </dgm:pt>
    <dgm:pt modelId="{ADD1E997-B033-42EB-ACB7-AF425DC0ECE6}" type="pres">
      <dgm:prSet presAssocID="{E3C77915-C57C-424A-A80B-CDF434A8EFF0}" presName="ellipse5" presStyleLbl="vennNode1" presStyleIdx="4" presStyleCnt="5">
        <dgm:presLayoutVars>
          <dgm:bulletEnabled val="1"/>
        </dgm:presLayoutVars>
      </dgm:prSet>
      <dgm:spPr/>
    </dgm:pt>
  </dgm:ptLst>
  <dgm:cxnLst>
    <dgm:cxn modelId="{B469B205-618D-4B67-A245-980F6F3BF246}" srcId="{E3C77915-C57C-424A-A80B-CDF434A8EFF0}" destId="{D714DB25-4B73-4E36-AF0C-966A91628952}" srcOrd="4" destOrd="0" parTransId="{239DB8A6-BEDD-4FD3-A9FA-C4B698141621}" sibTransId="{81CC97C0-5434-4D4B-A285-F77D7183B420}"/>
    <dgm:cxn modelId="{DA92221B-CDD1-4D46-9785-1BA7A838D5F7}" srcId="{E3C77915-C57C-424A-A80B-CDF434A8EFF0}" destId="{115C11F5-FE69-40A9-98CD-9ED9B44DD67F}" srcOrd="2" destOrd="0" parTransId="{C0D21FAB-1984-4C42-9C1C-330B64DFBA78}" sibTransId="{994FD622-6FC7-4D8B-A290-12C4A6983416}"/>
    <dgm:cxn modelId="{75E7733D-417D-4BEB-BC44-C8998C3D249B}" type="presOf" srcId="{2015F1E0-C2F4-47D5-9BA3-8620DF09D846}" destId="{14E185C6-AA69-4D48-B787-59EEEF3F045E}" srcOrd="0" destOrd="0" presId="urn:microsoft.com/office/officeart/2005/8/layout/rings+Icon"/>
    <dgm:cxn modelId="{349DAC7B-8EAD-4137-AB88-4D3D5EF16F0C}" type="presOf" srcId="{D714DB25-4B73-4E36-AF0C-966A91628952}" destId="{ADD1E997-B033-42EB-ACB7-AF425DC0ECE6}" srcOrd="0" destOrd="0" presId="urn:microsoft.com/office/officeart/2005/8/layout/rings+Icon"/>
    <dgm:cxn modelId="{5808747F-327A-4D33-8F84-271958B39FFD}" srcId="{E3C77915-C57C-424A-A80B-CDF434A8EFF0}" destId="{BD3B3DDB-7775-49B2-9D12-D81C7FD5700D}" srcOrd="1" destOrd="0" parTransId="{B9D403CC-5E03-4893-A608-FAE3DFC557C9}" sibTransId="{36EFB687-5419-479D-A5CD-20E923D1B5F1}"/>
    <dgm:cxn modelId="{12D66982-EAD1-47B7-A330-5FA11CAFA1F6}" type="presOf" srcId="{BD3B3DDB-7775-49B2-9D12-D81C7FD5700D}" destId="{F5C46E13-7159-4144-9545-4A45462D55F7}" srcOrd="0" destOrd="0" presId="urn:microsoft.com/office/officeart/2005/8/layout/rings+Icon"/>
    <dgm:cxn modelId="{C8FF0984-566A-4807-8C26-0D7105D47E3D}" type="presOf" srcId="{AF2AAD2C-8765-459D-8754-AAF0AE79D7DD}" destId="{DF75DF14-7720-4959-A9B9-44205D04D61B}" srcOrd="0" destOrd="0" presId="urn:microsoft.com/office/officeart/2005/8/layout/rings+Icon"/>
    <dgm:cxn modelId="{01DF98A8-5071-4A11-A018-41E664CE81B4}" srcId="{E3C77915-C57C-424A-A80B-CDF434A8EFF0}" destId="{AF2AAD2C-8765-459D-8754-AAF0AE79D7DD}" srcOrd="0" destOrd="0" parTransId="{FA850C7F-A691-450D-9DA3-08B63A975358}" sibTransId="{6D0A2E01-5AEC-4D31-9E86-C6B7EEDF6533}"/>
    <dgm:cxn modelId="{39DD4FC0-37D6-4D8E-ADF2-8412C6D15299}" type="presOf" srcId="{E3C77915-C57C-424A-A80B-CDF434A8EFF0}" destId="{A8DF0733-B7E8-4303-A60D-407871A584CC}" srcOrd="0" destOrd="0" presId="urn:microsoft.com/office/officeart/2005/8/layout/rings+Icon"/>
    <dgm:cxn modelId="{BEE63FE7-3056-4C7E-A48A-9365B6F6E128}" type="presOf" srcId="{115C11F5-FE69-40A9-98CD-9ED9B44DD67F}" destId="{FD3E3E29-914C-4549-B7D6-02800DAFD607}" srcOrd="0" destOrd="0" presId="urn:microsoft.com/office/officeart/2005/8/layout/rings+Icon"/>
    <dgm:cxn modelId="{64E264F2-5A44-4702-8378-1FDA350FC77F}" srcId="{E3C77915-C57C-424A-A80B-CDF434A8EFF0}" destId="{2015F1E0-C2F4-47D5-9BA3-8620DF09D846}" srcOrd="3" destOrd="0" parTransId="{D1AEE6E6-02EB-4B60-9620-1EB41C44A54F}" sibTransId="{DE631EE1-DC2D-4F4F-AAB5-BC54D6D49079}"/>
    <dgm:cxn modelId="{E3228803-0D3E-45E0-B84B-DF31D960DA29}" type="presParOf" srcId="{A8DF0733-B7E8-4303-A60D-407871A584CC}" destId="{DF75DF14-7720-4959-A9B9-44205D04D61B}" srcOrd="0" destOrd="0" presId="urn:microsoft.com/office/officeart/2005/8/layout/rings+Icon"/>
    <dgm:cxn modelId="{6B121C64-B466-425A-B217-CD3B89A6894A}" type="presParOf" srcId="{A8DF0733-B7E8-4303-A60D-407871A584CC}" destId="{F5C46E13-7159-4144-9545-4A45462D55F7}" srcOrd="1" destOrd="0" presId="urn:microsoft.com/office/officeart/2005/8/layout/rings+Icon"/>
    <dgm:cxn modelId="{055BF507-81C4-4A18-BF55-23B9B5A514E1}" type="presParOf" srcId="{A8DF0733-B7E8-4303-A60D-407871A584CC}" destId="{FD3E3E29-914C-4549-B7D6-02800DAFD607}" srcOrd="2" destOrd="0" presId="urn:microsoft.com/office/officeart/2005/8/layout/rings+Icon"/>
    <dgm:cxn modelId="{42157A49-FD8E-4F0B-806C-BBDE82C75E6C}" type="presParOf" srcId="{A8DF0733-B7E8-4303-A60D-407871A584CC}" destId="{14E185C6-AA69-4D48-B787-59EEEF3F045E}" srcOrd="3" destOrd="0" presId="urn:microsoft.com/office/officeart/2005/8/layout/rings+Icon"/>
    <dgm:cxn modelId="{98549B6C-4F90-46BD-AFF9-FFB09E58B328}" type="presParOf" srcId="{A8DF0733-B7E8-4303-A60D-407871A584CC}" destId="{ADD1E997-B033-42EB-ACB7-AF425DC0ECE6}" srcOrd="4" destOrd="0" presId="urn:microsoft.com/office/officeart/2005/8/layout/rings+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AE28D4D-030E-40B7-84D6-31A26891E3B1}" type="doc">
      <dgm:prSet loTypeId="urn:microsoft.com/office/officeart/2005/8/layout/rings+Icon" loCatId="officeonline" qsTypeId="urn:microsoft.com/office/officeart/2005/8/quickstyle/3d2" qsCatId="3D" csTypeId="urn:microsoft.com/office/officeart/2005/8/colors/accent1_2" csCatId="accent1" phldr="1"/>
      <dgm:spPr/>
    </dgm:pt>
    <dgm:pt modelId="{E227E813-4D6B-47A5-9319-2746061DC37F}">
      <dgm:prSet phldrT="[Text]"/>
      <dgm:spPr/>
      <dgm:t>
        <a:bodyPr/>
        <a:lstStyle/>
        <a:p>
          <a:pPr algn="ctr"/>
          <a:r>
            <a:rPr lang="en-US" dirty="0"/>
            <a:t>Qualitative</a:t>
          </a:r>
        </a:p>
      </dgm:t>
    </dgm:pt>
    <dgm:pt modelId="{1C31666A-4101-41FD-8C7D-1F273ED3506A}" type="parTrans" cxnId="{9C7C8EFB-F80E-4913-A010-D1456C2DF68A}">
      <dgm:prSet/>
      <dgm:spPr/>
      <dgm:t>
        <a:bodyPr/>
        <a:lstStyle/>
        <a:p>
          <a:endParaRPr lang="en-US"/>
        </a:p>
      </dgm:t>
    </dgm:pt>
    <dgm:pt modelId="{C208DA96-F62E-42AC-815C-E7CA2FEF4F4E}" type="sibTrans" cxnId="{9C7C8EFB-F80E-4913-A010-D1456C2DF68A}">
      <dgm:prSet/>
      <dgm:spPr/>
      <dgm:t>
        <a:bodyPr/>
        <a:lstStyle/>
        <a:p>
          <a:endParaRPr lang="en-US"/>
        </a:p>
      </dgm:t>
    </dgm:pt>
    <dgm:pt modelId="{20AA1D42-AEC8-4F0E-9EC7-D3A946A7FEDE}">
      <dgm:prSet phldrT="[Text]"/>
      <dgm:spPr/>
      <dgm:t>
        <a:bodyPr/>
        <a:lstStyle/>
        <a:p>
          <a:pPr algn="ctr"/>
          <a:r>
            <a:rPr lang="en-US" dirty="0"/>
            <a:t>Quantitative</a:t>
          </a:r>
        </a:p>
      </dgm:t>
    </dgm:pt>
    <dgm:pt modelId="{8DBA3017-A38B-4776-827E-AC6031F3B3D2}" type="parTrans" cxnId="{E24C4BD3-5EBB-4E93-AEAC-BC5C9C38512B}">
      <dgm:prSet/>
      <dgm:spPr/>
      <dgm:t>
        <a:bodyPr/>
        <a:lstStyle/>
        <a:p>
          <a:endParaRPr lang="en-US"/>
        </a:p>
      </dgm:t>
    </dgm:pt>
    <dgm:pt modelId="{4584EB0D-B131-4258-88F3-6ACD31F87A21}" type="sibTrans" cxnId="{E24C4BD3-5EBB-4E93-AEAC-BC5C9C38512B}">
      <dgm:prSet/>
      <dgm:spPr/>
      <dgm:t>
        <a:bodyPr/>
        <a:lstStyle/>
        <a:p>
          <a:endParaRPr lang="en-US"/>
        </a:p>
      </dgm:t>
    </dgm:pt>
    <dgm:pt modelId="{71359973-2E6C-4B17-9B0B-DEDC0BECB667}">
      <dgm:prSet phldrT="[Text]"/>
      <dgm:spPr/>
      <dgm:t>
        <a:bodyPr/>
        <a:lstStyle/>
        <a:p>
          <a:pPr algn="ctr"/>
          <a:r>
            <a:rPr lang="en-US" dirty="0"/>
            <a:t>Subjective descriptors based on qualitative data</a:t>
          </a:r>
        </a:p>
      </dgm:t>
    </dgm:pt>
    <dgm:pt modelId="{2B4C418B-D601-4EEC-A3ED-77570A0A79AD}" type="parTrans" cxnId="{1AFAC941-EDA1-4004-92D1-7D9A3E93C44C}">
      <dgm:prSet/>
      <dgm:spPr/>
      <dgm:t>
        <a:bodyPr/>
        <a:lstStyle/>
        <a:p>
          <a:endParaRPr lang="en-US"/>
        </a:p>
      </dgm:t>
    </dgm:pt>
    <dgm:pt modelId="{51EDA099-B5C2-4011-B46B-BC126777E88B}" type="sibTrans" cxnId="{1AFAC941-EDA1-4004-92D1-7D9A3E93C44C}">
      <dgm:prSet/>
      <dgm:spPr/>
      <dgm:t>
        <a:bodyPr/>
        <a:lstStyle/>
        <a:p>
          <a:endParaRPr lang="en-US"/>
        </a:p>
      </dgm:t>
    </dgm:pt>
    <dgm:pt modelId="{45164AA9-D1EF-4856-AA97-F46B3D94DD5E}">
      <dgm:prSet phldrT="[Text]"/>
      <dgm:spPr/>
      <dgm:t>
        <a:bodyPr/>
        <a:lstStyle/>
        <a:p>
          <a:pPr algn="ctr"/>
          <a:r>
            <a:rPr lang="en-US" dirty="0"/>
            <a:t>Semi-quantitative</a:t>
          </a:r>
        </a:p>
      </dgm:t>
    </dgm:pt>
    <dgm:pt modelId="{83434B5C-8444-42D9-B1F6-6FE80329B7B7}" type="parTrans" cxnId="{5849E91F-629D-4720-B671-461844B72657}">
      <dgm:prSet/>
      <dgm:spPr/>
      <dgm:t>
        <a:bodyPr/>
        <a:lstStyle/>
        <a:p>
          <a:endParaRPr lang="en-US"/>
        </a:p>
      </dgm:t>
    </dgm:pt>
    <dgm:pt modelId="{4D4B5D74-E922-4619-8983-E5A426868A58}" type="sibTrans" cxnId="{5849E91F-629D-4720-B671-461844B72657}">
      <dgm:prSet/>
      <dgm:spPr/>
      <dgm:t>
        <a:bodyPr/>
        <a:lstStyle/>
        <a:p>
          <a:endParaRPr lang="en-US"/>
        </a:p>
      </dgm:t>
    </dgm:pt>
    <dgm:pt modelId="{2023AACF-F013-4443-8079-D81E9928F5E3}">
      <dgm:prSet phldrT="[Text]"/>
      <dgm:spPr/>
      <dgm:t>
        <a:bodyPr/>
        <a:lstStyle/>
        <a:p>
          <a:pPr algn="ctr"/>
          <a:r>
            <a:rPr lang="en-US" dirty="0"/>
            <a:t>Numerical values based on qualitative data</a:t>
          </a:r>
        </a:p>
      </dgm:t>
    </dgm:pt>
    <dgm:pt modelId="{70E4398F-8252-489C-AFB4-EDD6A1E81985}" type="parTrans" cxnId="{C5E4BCEB-C5BA-4134-92CB-44C1592E9499}">
      <dgm:prSet/>
      <dgm:spPr/>
      <dgm:t>
        <a:bodyPr/>
        <a:lstStyle/>
        <a:p>
          <a:endParaRPr lang="en-US"/>
        </a:p>
      </dgm:t>
    </dgm:pt>
    <dgm:pt modelId="{16C2C107-16D8-414D-B3DF-6258B9C5FD80}" type="sibTrans" cxnId="{C5E4BCEB-C5BA-4134-92CB-44C1592E9499}">
      <dgm:prSet/>
      <dgm:spPr/>
      <dgm:t>
        <a:bodyPr/>
        <a:lstStyle/>
        <a:p>
          <a:endParaRPr lang="en-US"/>
        </a:p>
      </dgm:t>
    </dgm:pt>
    <dgm:pt modelId="{861BA2EC-7C89-47E8-9AA7-20EFE0AA5A14}">
      <dgm:prSet phldrT="[Text]"/>
      <dgm:spPr/>
      <dgm:t>
        <a:bodyPr/>
        <a:lstStyle/>
        <a:p>
          <a:pPr algn="ctr"/>
          <a:r>
            <a:rPr lang="en-US" dirty="0"/>
            <a:t>Numerical values based on statistical data</a:t>
          </a:r>
        </a:p>
      </dgm:t>
    </dgm:pt>
    <dgm:pt modelId="{E76FF396-C19E-46BD-955F-008D4067C17E}" type="parTrans" cxnId="{DFAD504F-728B-4439-8C2B-EA65CF8D237A}">
      <dgm:prSet/>
      <dgm:spPr/>
      <dgm:t>
        <a:bodyPr/>
        <a:lstStyle/>
        <a:p>
          <a:endParaRPr lang="en-US"/>
        </a:p>
      </dgm:t>
    </dgm:pt>
    <dgm:pt modelId="{D7490592-A434-4AA3-A972-4F0C8E046413}" type="sibTrans" cxnId="{DFAD504F-728B-4439-8C2B-EA65CF8D237A}">
      <dgm:prSet/>
      <dgm:spPr/>
      <dgm:t>
        <a:bodyPr/>
        <a:lstStyle/>
        <a:p>
          <a:endParaRPr lang="en-US"/>
        </a:p>
      </dgm:t>
    </dgm:pt>
    <dgm:pt modelId="{9D0CA0FF-D3D6-46DD-9865-1A33E7CF6A63}" type="pres">
      <dgm:prSet presAssocID="{CAE28D4D-030E-40B7-84D6-31A26891E3B1}" presName="Name0" presStyleCnt="0">
        <dgm:presLayoutVars>
          <dgm:chMax val="7"/>
          <dgm:dir/>
          <dgm:resizeHandles val="exact"/>
        </dgm:presLayoutVars>
      </dgm:prSet>
      <dgm:spPr/>
    </dgm:pt>
    <dgm:pt modelId="{BBBC5063-D8A9-4937-9D24-4FFA241F09ED}" type="pres">
      <dgm:prSet presAssocID="{CAE28D4D-030E-40B7-84D6-31A26891E3B1}" presName="ellipse1" presStyleLbl="vennNode1" presStyleIdx="0" presStyleCnt="3">
        <dgm:presLayoutVars>
          <dgm:bulletEnabled val="1"/>
        </dgm:presLayoutVars>
      </dgm:prSet>
      <dgm:spPr/>
    </dgm:pt>
    <dgm:pt modelId="{80B0174D-BE2F-45FE-A25C-8715E6C509C3}" type="pres">
      <dgm:prSet presAssocID="{CAE28D4D-030E-40B7-84D6-31A26891E3B1}" presName="ellipse2" presStyleLbl="vennNode1" presStyleIdx="1" presStyleCnt="3">
        <dgm:presLayoutVars>
          <dgm:bulletEnabled val="1"/>
        </dgm:presLayoutVars>
      </dgm:prSet>
      <dgm:spPr/>
    </dgm:pt>
    <dgm:pt modelId="{32260E59-9249-4895-B53C-B3AD9FF2C630}" type="pres">
      <dgm:prSet presAssocID="{CAE28D4D-030E-40B7-84D6-31A26891E3B1}" presName="ellipse3" presStyleLbl="vennNode1" presStyleIdx="2" presStyleCnt="3">
        <dgm:presLayoutVars>
          <dgm:bulletEnabled val="1"/>
        </dgm:presLayoutVars>
      </dgm:prSet>
      <dgm:spPr/>
    </dgm:pt>
  </dgm:ptLst>
  <dgm:cxnLst>
    <dgm:cxn modelId="{6EB4E300-7FC8-4503-915E-F548E54D8DAA}" type="presOf" srcId="{CAE28D4D-030E-40B7-84D6-31A26891E3B1}" destId="{9D0CA0FF-D3D6-46DD-9865-1A33E7CF6A63}" srcOrd="0" destOrd="0" presId="urn:microsoft.com/office/officeart/2005/8/layout/rings+Icon"/>
    <dgm:cxn modelId="{6270C603-A62A-4198-8F85-4CC693F3A51C}" type="presOf" srcId="{861BA2EC-7C89-47E8-9AA7-20EFE0AA5A14}" destId="{32260E59-9249-4895-B53C-B3AD9FF2C630}" srcOrd="0" destOrd="1" presId="urn:microsoft.com/office/officeart/2005/8/layout/rings+Icon"/>
    <dgm:cxn modelId="{5849E91F-629D-4720-B671-461844B72657}" srcId="{CAE28D4D-030E-40B7-84D6-31A26891E3B1}" destId="{45164AA9-D1EF-4856-AA97-F46B3D94DD5E}" srcOrd="1" destOrd="0" parTransId="{83434B5C-8444-42D9-B1F6-6FE80329B7B7}" sibTransId="{4D4B5D74-E922-4619-8983-E5A426868A58}"/>
    <dgm:cxn modelId="{1AFAC941-EDA1-4004-92D1-7D9A3E93C44C}" srcId="{E227E813-4D6B-47A5-9319-2746061DC37F}" destId="{71359973-2E6C-4B17-9B0B-DEDC0BECB667}" srcOrd="0" destOrd="0" parTransId="{2B4C418B-D601-4EEC-A3ED-77570A0A79AD}" sibTransId="{51EDA099-B5C2-4011-B46B-BC126777E88B}"/>
    <dgm:cxn modelId="{DFAD504F-728B-4439-8C2B-EA65CF8D237A}" srcId="{20AA1D42-AEC8-4F0E-9EC7-D3A946A7FEDE}" destId="{861BA2EC-7C89-47E8-9AA7-20EFE0AA5A14}" srcOrd="0" destOrd="0" parTransId="{E76FF396-C19E-46BD-955F-008D4067C17E}" sibTransId="{D7490592-A434-4AA3-A972-4F0C8E046413}"/>
    <dgm:cxn modelId="{93590775-785D-426B-A8BB-D599AAF27A09}" type="presOf" srcId="{2023AACF-F013-4443-8079-D81E9928F5E3}" destId="{80B0174D-BE2F-45FE-A25C-8715E6C509C3}" srcOrd="0" destOrd="1" presId="urn:microsoft.com/office/officeart/2005/8/layout/rings+Icon"/>
    <dgm:cxn modelId="{F16AFF9B-DBFD-4B2A-B62F-517FB22A3A99}" type="presOf" srcId="{45164AA9-D1EF-4856-AA97-F46B3D94DD5E}" destId="{80B0174D-BE2F-45FE-A25C-8715E6C509C3}" srcOrd="0" destOrd="0" presId="urn:microsoft.com/office/officeart/2005/8/layout/rings+Icon"/>
    <dgm:cxn modelId="{2E3107BF-7987-4F6E-9438-08C49F9F61B3}" type="presOf" srcId="{E227E813-4D6B-47A5-9319-2746061DC37F}" destId="{BBBC5063-D8A9-4937-9D24-4FFA241F09ED}" srcOrd="0" destOrd="0" presId="urn:microsoft.com/office/officeart/2005/8/layout/rings+Icon"/>
    <dgm:cxn modelId="{837408C9-62D9-42FD-8065-1CD494B0002B}" type="presOf" srcId="{20AA1D42-AEC8-4F0E-9EC7-D3A946A7FEDE}" destId="{32260E59-9249-4895-B53C-B3AD9FF2C630}" srcOrd="0" destOrd="0" presId="urn:microsoft.com/office/officeart/2005/8/layout/rings+Icon"/>
    <dgm:cxn modelId="{83844AD1-72B3-49D8-9D50-53D2B9AF77EC}" type="presOf" srcId="{71359973-2E6C-4B17-9B0B-DEDC0BECB667}" destId="{BBBC5063-D8A9-4937-9D24-4FFA241F09ED}" srcOrd="0" destOrd="1" presId="urn:microsoft.com/office/officeart/2005/8/layout/rings+Icon"/>
    <dgm:cxn modelId="{E24C4BD3-5EBB-4E93-AEAC-BC5C9C38512B}" srcId="{CAE28D4D-030E-40B7-84D6-31A26891E3B1}" destId="{20AA1D42-AEC8-4F0E-9EC7-D3A946A7FEDE}" srcOrd="2" destOrd="0" parTransId="{8DBA3017-A38B-4776-827E-AC6031F3B3D2}" sibTransId="{4584EB0D-B131-4258-88F3-6ACD31F87A21}"/>
    <dgm:cxn modelId="{C5E4BCEB-C5BA-4134-92CB-44C1592E9499}" srcId="{45164AA9-D1EF-4856-AA97-F46B3D94DD5E}" destId="{2023AACF-F013-4443-8079-D81E9928F5E3}" srcOrd="0" destOrd="0" parTransId="{70E4398F-8252-489C-AFB4-EDD6A1E81985}" sibTransId="{16C2C107-16D8-414D-B3DF-6258B9C5FD80}"/>
    <dgm:cxn modelId="{9C7C8EFB-F80E-4913-A010-D1456C2DF68A}" srcId="{CAE28D4D-030E-40B7-84D6-31A26891E3B1}" destId="{E227E813-4D6B-47A5-9319-2746061DC37F}" srcOrd="0" destOrd="0" parTransId="{1C31666A-4101-41FD-8C7D-1F273ED3506A}" sibTransId="{C208DA96-F62E-42AC-815C-E7CA2FEF4F4E}"/>
    <dgm:cxn modelId="{3E3B6B2B-1545-45B1-BE28-CA4E47B03B4A}" type="presParOf" srcId="{9D0CA0FF-D3D6-46DD-9865-1A33E7CF6A63}" destId="{BBBC5063-D8A9-4937-9D24-4FFA241F09ED}" srcOrd="0" destOrd="0" presId="urn:microsoft.com/office/officeart/2005/8/layout/rings+Icon"/>
    <dgm:cxn modelId="{5D5E29C5-8105-4E26-BCCB-78F53EE47656}" type="presParOf" srcId="{9D0CA0FF-D3D6-46DD-9865-1A33E7CF6A63}" destId="{80B0174D-BE2F-45FE-A25C-8715E6C509C3}" srcOrd="1" destOrd="0" presId="urn:microsoft.com/office/officeart/2005/8/layout/rings+Icon"/>
    <dgm:cxn modelId="{05021AE5-CAE2-44A0-9DE7-F30ADEA89C71}" type="presParOf" srcId="{9D0CA0FF-D3D6-46DD-9865-1A33E7CF6A63}" destId="{32260E59-9249-4895-B53C-B3AD9FF2C630}" srcOrd="2" destOrd="0" presId="urn:microsoft.com/office/officeart/2005/8/layout/rings+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DF798EF-3D81-4670-9B39-E46AD765C8AF}" type="doc">
      <dgm:prSet loTypeId="urn:microsoft.com/office/officeart/2005/8/layout/hList7" loCatId="relationship" qsTypeId="urn:microsoft.com/office/officeart/2005/8/quickstyle/simple1" qsCatId="simple" csTypeId="urn:microsoft.com/office/officeart/2005/8/colors/colorful1" csCatId="colorful" phldr="1"/>
      <dgm:spPr/>
      <dgm:t>
        <a:bodyPr/>
        <a:lstStyle/>
        <a:p>
          <a:endParaRPr lang="en-US"/>
        </a:p>
      </dgm:t>
    </dgm:pt>
    <dgm:pt modelId="{A2A64B8A-C8C2-4B9A-9D89-D128FDB8FB2D}">
      <dgm:prSet custT="1"/>
      <dgm:spPr/>
      <dgm:t>
        <a:bodyPr/>
        <a:lstStyle/>
        <a:p>
          <a:pPr rtl="0"/>
          <a:r>
            <a:rPr lang="en-US" sz="2800" b="1" i="1" dirty="0"/>
            <a:t>Keep it simple</a:t>
          </a:r>
          <a:r>
            <a:rPr lang="en-US" sz="2400" dirty="0"/>
            <a:t>           </a:t>
          </a:r>
        </a:p>
        <a:p>
          <a:pPr rtl="0"/>
          <a:r>
            <a:rPr lang="en-US" sz="2000" dirty="0"/>
            <a:t>The simplest method that provides the information needed is advised. No single method is able to meet ‘all’ requirements for all risks. </a:t>
          </a:r>
        </a:p>
      </dgm:t>
    </dgm:pt>
    <dgm:pt modelId="{8116613C-B2EF-4CBD-9A00-B80BDA2A462D}" type="parTrans" cxnId="{9D2E86E5-A0FC-407D-AAD6-F5BFA7AE8BE7}">
      <dgm:prSet/>
      <dgm:spPr/>
      <dgm:t>
        <a:bodyPr/>
        <a:lstStyle/>
        <a:p>
          <a:endParaRPr lang="en-US"/>
        </a:p>
      </dgm:t>
    </dgm:pt>
    <dgm:pt modelId="{AF52959A-F7FA-4D8F-A9FE-F6FE8D7F92AE}" type="sibTrans" cxnId="{9D2E86E5-A0FC-407D-AAD6-F5BFA7AE8BE7}">
      <dgm:prSet/>
      <dgm:spPr/>
      <dgm:t>
        <a:bodyPr/>
        <a:lstStyle/>
        <a:p>
          <a:endParaRPr lang="en-US"/>
        </a:p>
      </dgm:t>
    </dgm:pt>
    <dgm:pt modelId="{37629FA9-BDA7-4093-8C6B-3EF98C73EC4C}">
      <dgm:prSet/>
      <dgm:spPr/>
      <dgm:t>
        <a:bodyPr/>
        <a:lstStyle/>
        <a:p>
          <a:pPr rtl="0"/>
          <a:r>
            <a:rPr lang="en-US" b="1" i="1" dirty="0"/>
            <a:t>Customize</a:t>
          </a:r>
          <a:r>
            <a:rPr lang="en-US" b="1" dirty="0"/>
            <a:t>         </a:t>
          </a:r>
          <a:r>
            <a:rPr lang="en-US" dirty="0"/>
            <a:t> Modified tools may be necessary (and even desired)</a:t>
          </a:r>
        </a:p>
      </dgm:t>
    </dgm:pt>
    <dgm:pt modelId="{D0134A9A-5664-44DF-A815-4273CB1402F1}" type="parTrans" cxnId="{24BC1C3D-139F-44DA-A59E-2374C5DA1BD7}">
      <dgm:prSet/>
      <dgm:spPr/>
      <dgm:t>
        <a:bodyPr/>
        <a:lstStyle/>
        <a:p>
          <a:endParaRPr lang="en-US"/>
        </a:p>
      </dgm:t>
    </dgm:pt>
    <dgm:pt modelId="{6ADA139C-99B9-4091-A247-668424B8FA88}" type="sibTrans" cxnId="{24BC1C3D-139F-44DA-A59E-2374C5DA1BD7}">
      <dgm:prSet/>
      <dgm:spPr/>
      <dgm:t>
        <a:bodyPr/>
        <a:lstStyle/>
        <a:p>
          <a:endParaRPr lang="en-US"/>
        </a:p>
      </dgm:t>
    </dgm:pt>
    <dgm:pt modelId="{ED74E350-7F5F-406B-850D-106466A4B184}">
      <dgm:prSet/>
      <dgm:spPr/>
      <dgm:t>
        <a:bodyPr/>
        <a:lstStyle/>
        <a:p>
          <a:pPr rtl="0"/>
          <a:r>
            <a:rPr lang="en-US" b="1" i="1" dirty="0"/>
            <a:t>Combine</a:t>
          </a:r>
          <a:r>
            <a:rPr lang="en-US" i="1" dirty="0"/>
            <a:t> </a:t>
          </a:r>
        </a:p>
        <a:p>
          <a:pPr rtl="0"/>
          <a:r>
            <a:rPr lang="en-US" dirty="0"/>
            <a:t> Often a combination of tools is necessary.</a:t>
          </a:r>
        </a:p>
      </dgm:t>
    </dgm:pt>
    <dgm:pt modelId="{9622FE8E-AF06-4674-8D72-00C4B9CDD785}" type="parTrans" cxnId="{F07055E0-4426-46A9-83B4-17B85DB70453}">
      <dgm:prSet/>
      <dgm:spPr/>
      <dgm:t>
        <a:bodyPr/>
        <a:lstStyle/>
        <a:p>
          <a:endParaRPr lang="en-US"/>
        </a:p>
      </dgm:t>
    </dgm:pt>
    <dgm:pt modelId="{F4BFC490-3F16-4060-85D6-0C7ECC5EEC52}" type="sibTrans" cxnId="{F07055E0-4426-46A9-83B4-17B85DB70453}">
      <dgm:prSet/>
      <dgm:spPr/>
      <dgm:t>
        <a:bodyPr/>
        <a:lstStyle/>
        <a:p>
          <a:endParaRPr lang="en-US"/>
        </a:p>
      </dgm:t>
    </dgm:pt>
    <dgm:pt modelId="{1DD0530F-FD9B-47D3-B592-0DAAB6DAAF45}" type="pres">
      <dgm:prSet presAssocID="{8DF798EF-3D81-4670-9B39-E46AD765C8AF}" presName="Name0" presStyleCnt="0">
        <dgm:presLayoutVars>
          <dgm:dir/>
          <dgm:resizeHandles val="exact"/>
        </dgm:presLayoutVars>
      </dgm:prSet>
      <dgm:spPr/>
    </dgm:pt>
    <dgm:pt modelId="{21893081-DEBC-4C96-9EB8-4CCF28D408EC}" type="pres">
      <dgm:prSet presAssocID="{8DF798EF-3D81-4670-9B39-E46AD765C8AF}" presName="fgShape" presStyleLbl="fgShp" presStyleIdx="0" presStyleCnt="1"/>
      <dgm:spPr/>
    </dgm:pt>
    <dgm:pt modelId="{3D14E155-1643-427E-A705-9B1E4EF5A45D}" type="pres">
      <dgm:prSet presAssocID="{8DF798EF-3D81-4670-9B39-E46AD765C8AF}" presName="linComp" presStyleCnt="0"/>
      <dgm:spPr/>
    </dgm:pt>
    <dgm:pt modelId="{72472573-FD5D-478F-BB9A-2983B85C1CED}" type="pres">
      <dgm:prSet presAssocID="{A2A64B8A-C8C2-4B9A-9D89-D128FDB8FB2D}" presName="compNode" presStyleCnt="0"/>
      <dgm:spPr/>
    </dgm:pt>
    <dgm:pt modelId="{E14DB018-C6E0-44AD-99B7-336EFDEA284A}" type="pres">
      <dgm:prSet presAssocID="{A2A64B8A-C8C2-4B9A-9D89-D128FDB8FB2D}" presName="bkgdShape" presStyleLbl="node1" presStyleIdx="0" presStyleCnt="3"/>
      <dgm:spPr/>
    </dgm:pt>
    <dgm:pt modelId="{A2D51D43-AB90-43D7-BA27-F8B7F530784B}" type="pres">
      <dgm:prSet presAssocID="{A2A64B8A-C8C2-4B9A-9D89-D128FDB8FB2D}" presName="nodeTx" presStyleLbl="node1" presStyleIdx="0" presStyleCnt="3">
        <dgm:presLayoutVars>
          <dgm:bulletEnabled val="1"/>
        </dgm:presLayoutVars>
      </dgm:prSet>
      <dgm:spPr/>
    </dgm:pt>
    <dgm:pt modelId="{AF71B3B6-7E14-4305-9F5B-4F455D118DF3}" type="pres">
      <dgm:prSet presAssocID="{A2A64B8A-C8C2-4B9A-9D89-D128FDB8FB2D}" presName="invisiNode" presStyleLbl="node1" presStyleIdx="0" presStyleCnt="3"/>
      <dgm:spPr/>
    </dgm:pt>
    <dgm:pt modelId="{B0A2B8A7-2E65-40AA-815D-C71D2E0608D3}" type="pres">
      <dgm:prSet presAssocID="{A2A64B8A-C8C2-4B9A-9D89-D128FDB8FB2D}" presName="imagNode" presStyleLbl="fgImgPlace1" presStyleIdx="0" presStyleCnt="3"/>
      <dgm:spPr>
        <a:blipFill rotWithShape="1">
          <a:blip xmlns:r="http://schemas.openxmlformats.org/officeDocument/2006/relationships" r:embed="rId1"/>
          <a:stretch>
            <a:fillRect/>
          </a:stretch>
        </a:blipFill>
      </dgm:spPr>
    </dgm:pt>
    <dgm:pt modelId="{F13E17D4-F33E-4BE2-97C8-F730E4DBA7B1}" type="pres">
      <dgm:prSet presAssocID="{AF52959A-F7FA-4D8F-A9FE-F6FE8D7F92AE}" presName="sibTrans" presStyleLbl="sibTrans2D1" presStyleIdx="0" presStyleCnt="0"/>
      <dgm:spPr/>
    </dgm:pt>
    <dgm:pt modelId="{8E8A1C9A-6026-4AEE-8C92-D985858E984A}" type="pres">
      <dgm:prSet presAssocID="{37629FA9-BDA7-4093-8C6B-3EF98C73EC4C}" presName="compNode" presStyleCnt="0"/>
      <dgm:spPr/>
    </dgm:pt>
    <dgm:pt modelId="{A5E85EF0-A34F-4FDC-8BC2-42BD168E2A21}" type="pres">
      <dgm:prSet presAssocID="{37629FA9-BDA7-4093-8C6B-3EF98C73EC4C}" presName="bkgdShape" presStyleLbl="node1" presStyleIdx="1" presStyleCnt="3"/>
      <dgm:spPr/>
    </dgm:pt>
    <dgm:pt modelId="{1377C876-BD46-44CF-8239-A4A1024500B8}" type="pres">
      <dgm:prSet presAssocID="{37629FA9-BDA7-4093-8C6B-3EF98C73EC4C}" presName="nodeTx" presStyleLbl="node1" presStyleIdx="1" presStyleCnt="3">
        <dgm:presLayoutVars>
          <dgm:bulletEnabled val="1"/>
        </dgm:presLayoutVars>
      </dgm:prSet>
      <dgm:spPr/>
    </dgm:pt>
    <dgm:pt modelId="{D0B349DE-F2BC-4662-93E5-5D7F07FF7690}" type="pres">
      <dgm:prSet presAssocID="{37629FA9-BDA7-4093-8C6B-3EF98C73EC4C}" presName="invisiNode" presStyleLbl="node1" presStyleIdx="1" presStyleCnt="3"/>
      <dgm:spPr/>
    </dgm:pt>
    <dgm:pt modelId="{5BF7AB71-79A0-4A52-A0F7-C19DBC436339}" type="pres">
      <dgm:prSet presAssocID="{37629FA9-BDA7-4093-8C6B-3EF98C73EC4C}" presName="imagNode" presStyleLbl="fgImgPlace1" presStyleIdx="1" presStyleCnt="3"/>
      <dgm:spPr>
        <a:blipFill rotWithShape="1">
          <a:blip xmlns:r="http://schemas.openxmlformats.org/officeDocument/2006/relationships" r:embed="rId2"/>
          <a:stretch>
            <a:fillRect/>
          </a:stretch>
        </a:blipFill>
      </dgm:spPr>
    </dgm:pt>
    <dgm:pt modelId="{0D45EB08-6EAB-48D9-8EC7-97BC852E38F7}" type="pres">
      <dgm:prSet presAssocID="{6ADA139C-99B9-4091-A247-668424B8FA88}" presName="sibTrans" presStyleLbl="sibTrans2D1" presStyleIdx="0" presStyleCnt="0"/>
      <dgm:spPr/>
    </dgm:pt>
    <dgm:pt modelId="{2610B808-1FC3-492E-B17B-E013B2F349E0}" type="pres">
      <dgm:prSet presAssocID="{ED74E350-7F5F-406B-850D-106466A4B184}" presName="compNode" presStyleCnt="0"/>
      <dgm:spPr/>
    </dgm:pt>
    <dgm:pt modelId="{979ABDBF-D985-4E98-9326-F12CA7FCEFE3}" type="pres">
      <dgm:prSet presAssocID="{ED74E350-7F5F-406B-850D-106466A4B184}" presName="bkgdShape" presStyleLbl="node1" presStyleIdx="2" presStyleCnt="3"/>
      <dgm:spPr/>
    </dgm:pt>
    <dgm:pt modelId="{C3CE7CFA-7648-42EF-9465-425A2C3A3FD8}" type="pres">
      <dgm:prSet presAssocID="{ED74E350-7F5F-406B-850D-106466A4B184}" presName="nodeTx" presStyleLbl="node1" presStyleIdx="2" presStyleCnt="3">
        <dgm:presLayoutVars>
          <dgm:bulletEnabled val="1"/>
        </dgm:presLayoutVars>
      </dgm:prSet>
      <dgm:spPr/>
    </dgm:pt>
    <dgm:pt modelId="{79E5F1D5-1DAF-439A-A93D-45A56EF0E845}" type="pres">
      <dgm:prSet presAssocID="{ED74E350-7F5F-406B-850D-106466A4B184}" presName="invisiNode" presStyleLbl="node1" presStyleIdx="2" presStyleCnt="3"/>
      <dgm:spPr/>
    </dgm:pt>
    <dgm:pt modelId="{553818BA-1928-411F-B538-A395C803A909}" type="pres">
      <dgm:prSet presAssocID="{ED74E350-7F5F-406B-850D-106466A4B184}" presName="imagNode" presStyleLbl="fgImgPlace1" presStyleIdx="2" presStyleCnt="3"/>
      <dgm:spPr>
        <a:blipFill rotWithShape="1">
          <a:blip xmlns:r="http://schemas.openxmlformats.org/officeDocument/2006/relationships" r:embed="rId3"/>
          <a:stretch>
            <a:fillRect/>
          </a:stretch>
        </a:blipFill>
      </dgm:spPr>
    </dgm:pt>
  </dgm:ptLst>
  <dgm:cxnLst>
    <dgm:cxn modelId="{833C1512-AA32-432F-9E6F-4A9AB0B6D494}" type="presOf" srcId="{ED74E350-7F5F-406B-850D-106466A4B184}" destId="{C3CE7CFA-7648-42EF-9465-425A2C3A3FD8}" srcOrd="1" destOrd="0" presId="urn:microsoft.com/office/officeart/2005/8/layout/hList7"/>
    <dgm:cxn modelId="{2D0D991F-FF46-4EAC-B9D5-E5B3651CD640}" type="presOf" srcId="{37629FA9-BDA7-4093-8C6B-3EF98C73EC4C}" destId="{A5E85EF0-A34F-4FDC-8BC2-42BD168E2A21}" srcOrd="0" destOrd="0" presId="urn:microsoft.com/office/officeart/2005/8/layout/hList7"/>
    <dgm:cxn modelId="{24BC1C3D-139F-44DA-A59E-2374C5DA1BD7}" srcId="{8DF798EF-3D81-4670-9B39-E46AD765C8AF}" destId="{37629FA9-BDA7-4093-8C6B-3EF98C73EC4C}" srcOrd="1" destOrd="0" parTransId="{D0134A9A-5664-44DF-A815-4273CB1402F1}" sibTransId="{6ADA139C-99B9-4091-A247-668424B8FA88}"/>
    <dgm:cxn modelId="{918A8D64-6AE8-4ABB-A034-93A094023D36}" type="presOf" srcId="{A2A64B8A-C8C2-4B9A-9D89-D128FDB8FB2D}" destId="{A2D51D43-AB90-43D7-BA27-F8B7F530784B}" srcOrd="1" destOrd="0" presId="urn:microsoft.com/office/officeart/2005/8/layout/hList7"/>
    <dgm:cxn modelId="{740E1248-DD01-4274-8DB0-46595E8331BD}" type="presOf" srcId="{AF52959A-F7FA-4D8F-A9FE-F6FE8D7F92AE}" destId="{F13E17D4-F33E-4BE2-97C8-F730E4DBA7B1}" srcOrd="0" destOrd="0" presId="urn:microsoft.com/office/officeart/2005/8/layout/hList7"/>
    <dgm:cxn modelId="{5070027C-0408-474C-9183-2C87B36BC5D9}" type="presOf" srcId="{8DF798EF-3D81-4670-9B39-E46AD765C8AF}" destId="{1DD0530F-FD9B-47D3-B592-0DAAB6DAAF45}" srcOrd="0" destOrd="0" presId="urn:microsoft.com/office/officeart/2005/8/layout/hList7"/>
    <dgm:cxn modelId="{704CA389-2E03-4B26-B9C1-09844F88A240}" type="presOf" srcId="{6ADA139C-99B9-4091-A247-668424B8FA88}" destId="{0D45EB08-6EAB-48D9-8EC7-97BC852E38F7}" srcOrd="0" destOrd="0" presId="urn:microsoft.com/office/officeart/2005/8/layout/hList7"/>
    <dgm:cxn modelId="{2293A89E-7186-4539-B4A3-A870D24F19ED}" type="presOf" srcId="{37629FA9-BDA7-4093-8C6B-3EF98C73EC4C}" destId="{1377C876-BD46-44CF-8239-A4A1024500B8}" srcOrd="1" destOrd="0" presId="urn:microsoft.com/office/officeart/2005/8/layout/hList7"/>
    <dgm:cxn modelId="{F07055E0-4426-46A9-83B4-17B85DB70453}" srcId="{8DF798EF-3D81-4670-9B39-E46AD765C8AF}" destId="{ED74E350-7F5F-406B-850D-106466A4B184}" srcOrd="2" destOrd="0" parTransId="{9622FE8E-AF06-4674-8D72-00C4B9CDD785}" sibTransId="{F4BFC490-3F16-4060-85D6-0C7ECC5EEC52}"/>
    <dgm:cxn modelId="{9D2E86E5-A0FC-407D-AAD6-F5BFA7AE8BE7}" srcId="{8DF798EF-3D81-4670-9B39-E46AD765C8AF}" destId="{A2A64B8A-C8C2-4B9A-9D89-D128FDB8FB2D}" srcOrd="0" destOrd="0" parTransId="{8116613C-B2EF-4CBD-9A00-B80BDA2A462D}" sibTransId="{AF52959A-F7FA-4D8F-A9FE-F6FE8D7F92AE}"/>
    <dgm:cxn modelId="{17036BEB-51FC-447F-B535-981080D94935}" type="presOf" srcId="{A2A64B8A-C8C2-4B9A-9D89-D128FDB8FB2D}" destId="{E14DB018-C6E0-44AD-99B7-336EFDEA284A}" srcOrd="0" destOrd="0" presId="urn:microsoft.com/office/officeart/2005/8/layout/hList7"/>
    <dgm:cxn modelId="{D2BC38F1-88B2-422E-9417-57509C77EE6D}" type="presOf" srcId="{ED74E350-7F5F-406B-850D-106466A4B184}" destId="{979ABDBF-D985-4E98-9326-F12CA7FCEFE3}" srcOrd="0" destOrd="0" presId="urn:microsoft.com/office/officeart/2005/8/layout/hList7"/>
    <dgm:cxn modelId="{69C23EBE-7371-4D1A-976E-6782EC448504}" type="presParOf" srcId="{1DD0530F-FD9B-47D3-B592-0DAAB6DAAF45}" destId="{21893081-DEBC-4C96-9EB8-4CCF28D408EC}" srcOrd="0" destOrd="0" presId="urn:microsoft.com/office/officeart/2005/8/layout/hList7"/>
    <dgm:cxn modelId="{DC3C93E3-46F7-425D-9C67-E44D99D97777}" type="presParOf" srcId="{1DD0530F-FD9B-47D3-B592-0DAAB6DAAF45}" destId="{3D14E155-1643-427E-A705-9B1E4EF5A45D}" srcOrd="1" destOrd="0" presId="urn:microsoft.com/office/officeart/2005/8/layout/hList7"/>
    <dgm:cxn modelId="{82DE5619-5D7D-4EA0-B53E-E91AFB2DDAA9}" type="presParOf" srcId="{3D14E155-1643-427E-A705-9B1E4EF5A45D}" destId="{72472573-FD5D-478F-BB9A-2983B85C1CED}" srcOrd="0" destOrd="0" presId="urn:microsoft.com/office/officeart/2005/8/layout/hList7"/>
    <dgm:cxn modelId="{EC55DFF1-C28A-4A42-ADB6-0D0A4A16E15A}" type="presParOf" srcId="{72472573-FD5D-478F-BB9A-2983B85C1CED}" destId="{E14DB018-C6E0-44AD-99B7-336EFDEA284A}" srcOrd="0" destOrd="0" presId="urn:microsoft.com/office/officeart/2005/8/layout/hList7"/>
    <dgm:cxn modelId="{3A17E025-0E0B-4B78-975A-F376838D9837}" type="presParOf" srcId="{72472573-FD5D-478F-BB9A-2983B85C1CED}" destId="{A2D51D43-AB90-43D7-BA27-F8B7F530784B}" srcOrd="1" destOrd="0" presId="urn:microsoft.com/office/officeart/2005/8/layout/hList7"/>
    <dgm:cxn modelId="{9BBD5081-C82C-4F4F-BDC0-A38B13172C69}" type="presParOf" srcId="{72472573-FD5D-478F-BB9A-2983B85C1CED}" destId="{AF71B3B6-7E14-4305-9F5B-4F455D118DF3}" srcOrd="2" destOrd="0" presId="urn:microsoft.com/office/officeart/2005/8/layout/hList7"/>
    <dgm:cxn modelId="{4F4DC809-EC94-498B-9F95-18ED096B243A}" type="presParOf" srcId="{72472573-FD5D-478F-BB9A-2983B85C1CED}" destId="{B0A2B8A7-2E65-40AA-815D-C71D2E0608D3}" srcOrd="3" destOrd="0" presId="urn:microsoft.com/office/officeart/2005/8/layout/hList7"/>
    <dgm:cxn modelId="{8B2229DE-2C76-4860-A988-3397D9D03CE4}" type="presParOf" srcId="{3D14E155-1643-427E-A705-9B1E4EF5A45D}" destId="{F13E17D4-F33E-4BE2-97C8-F730E4DBA7B1}" srcOrd="1" destOrd="0" presId="urn:microsoft.com/office/officeart/2005/8/layout/hList7"/>
    <dgm:cxn modelId="{5F9CEBDD-634A-4CB7-9F20-0D0F7FDC1ED7}" type="presParOf" srcId="{3D14E155-1643-427E-A705-9B1E4EF5A45D}" destId="{8E8A1C9A-6026-4AEE-8C92-D985858E984A}" srcOrd="2" destOrd="0" presId="urn:microsoft.com/office/officeart/2005/8/layout/hList7"/>
    <dgm:cxn modelId="{558E26F1-8159-4AB1-8D90-31F6FFB8D889}" type="presParOf" srcId="{8E8A1C9A-6026-4AEE-8C92-D985858E984A}" destId="{A5E85EF0-A34F-4FDC-8BC2-42BD168E2A21}" srcOrd="0" destOrd="0" presId="urn:microsoft.com/office/officeart/2005/8/layout/hList7"/>
    <dgm:cxn modelId="{A93C4F62-192E-4D94-BE9B-4EEF6B799936}" type="presParOf" srcId="{8E8A1C9A-6026-4AEE-8C92-D985858E984A}" destId="{1377C876-BD46-44CF-8239-A4A1024500B8}" srcOrd="1" destOrd="0" presId="urn:microsoft.com/office/officeart/2005/8/layout/hList7"/>
    <dgm:cxn modelId="{55ACE6F1-3213-4B21-8AB5-6840A5AE91EC}" type="presParOf" srcId="{8E8A1C9A-6026-4AEE-8C92-D985858E984A}" destId="{D0B349DE-F2BC-4662-93E5-5D7F07FF7690}" srcOrd="2" destOrd="0" presId="urn:microsoft.com/office/officeart/2005/8/layout/hList7"/>
    <dgm:cxn modelId="{C53049FC-EC51-4543-BAF5-1151AC24C97F}" type="presParOf" srcId="{8E8A1C9A-6026-4AEE-8C92-D985858E984A}" destId="{5BF7AB71-79A0-4A52-A0F7-C19DBC436339}" srcOrd="3" destOrd="0" presId="urn:microsoft.com/office/officeart/2005/8/layout/hList7"/>
    <dgm:cxn modelId="{317FA849-B336-4E01-94CB-A085A3F4718E}" type="presParOf" srcId="{3D14E155-1643-427E-A705-9B1E4EF5A45D}" destId="{0D45EB08-6EAB-48D9-8EC7-97BC852E38F7}" srcOrd="3" destOrd="0" presId="urn:microsoft.com/office/officeart/2005/8/layout/hList7"/>
    <dgm:cxn modelId="{AD4FB7E7-17F1-4F92-AD00-42F3ABE3DA6A}" type="presParOf" srcId="{3D14E155-1643-427E-A705-9B1E4EF5A45D}" destId="{2610B808-1FC3-492E-B17B-E013B2F349E0}" srcOrd="4" destOrd="0" presId="urn:microsoft.com/office/officeart/2005/8/layout/hList7"/>
    <dgm:cxn modelId="{44B38DAD-D6FD-4268-8C3B-BDCD3C851923}" type="presParOf" srcId="{2610B808-1FC3-492E-B17B-E013B2F349E0}" destId="{979ABDBF-D985-4E98-9326-F12CA7FCEFE3}" srcOrd="0" destOrd="0" presId="urn:microsoft.com/office/officeart/2005/8/layout/hList7"/>
    <dgm:cxn modelId="{7EBF9B9D-E10C-4599-851F-C6DB0F20D332}" type="presParOf" srcId="{2610B808-1FC3-492E-B17B-E013B2F349E0}" destId="{C3CE7CFA-7648-42EF-9465-425A2C3A3FD8}" srcOrd="1" destOrd="0" presId="urn:microsoft.com/office/officeart/2005/8/layout/hList7"/>
    <dgm:cxn modelId="{2A72964B-B36F-4C41-92CE-1279C969B848}" type="presParOf" srcId="{2610B808-1FC3-492E-B17B-E013B2F349E0}" destId="{79E5F1D5-1DAF-439A-A93D-45A56EF0E845}" srcOrd="2" destOrd="0" presId="urn:microsoft.com/office/officeart/2005/8/layout/hList7"/>
    <dgm:cxn modelId="{175D7797-37FE-48EA-A52E-6F2235642334}" type="presParOf" srcId="{2610B808-1FC3-492E-B17B-E013B2F349E0}" destId="{553818BA-1928-411F-B538-A395C803A909}"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478B566-580D-418D-839E-AF237CEA095D}" type="doc">
      <dgm:prSet loTypeId="urn:microsoft.com/office/officeart/2018/2/layout/IconCircleList" loCatId="icon" qsTypeId="urn:microsoft.com/office/officeart/2005/8/quickstyle/simple1" qsCatId="simple" csTypeId="urn:microsoft.com/office/officeart/2018/5/colors/Iconchunking_neutralbg_accent1_2" csCatId="accent1" phldr="1"/>
      <dgm:spPr/>
      <dgm:t>
        <a:bodyPr/>
        <a:lstStyle/>
        <a:p>
          <a:endParaRPr lang="en-US"/>
        </a:p>
      </dgm:t>
    </dgm:pt>
    <dgm:pt modelId="{C0DEF01B-C80B-42FB-8AD9-D93C3549EBB6}">
      <dgm:prSet/>
      <dgm:spPr/>
      <dgm:t>
        <a:bodyPr/>
        <a:lstStyle/>
        <a:p>
          <a:r>
            <a:rPr lang="en-US"/>
            <a:t>Planning for the assessment is a critical step in assessing and managing risk. </a:t>
          </a:r>
        </a:p>
      </dgm:t>
    </dgm:pt>
    <dgm:pt modelId="{F47D4FF9-6785-440A-8E6F-02DFE458B11A}" type="parTrans" cxnId="{5E63C046-CDCF-46BD-98BD-F4492BDBD5E8}">
      <dgm:prSet/>
      <dgm:spPr/>
      <dgm:t>
        <a:bodyPr/>
        <a:lstStyle/>
        <a:p>
          <a:endParaRPr lang="en-US"/>
        </a:p>
      </dgm:t>
    </dgm:pt>
    <dgm:pt modelId="{B70DF0E4-AB02-4518-B580-E7FF9E8578A7}" type="sibTrans" cxnId="{5E63C046-CDCF-46BD-98BD-F4492BDBD5E8}">
      <dgm:prSet/>
      <dgm:spPr/>
      <dgm:t>
        <a:bodyPr/>
        <a:lstStyle/>
        <a:p>
          <a:endParaRPr lang="en-US"/>
        </a:p>
      </dgm:t>
    </dgm:pt>
    <dgm:pt modelId="{8994BE8A-4D07-459E-B399-D44C7DDD877C}">
      <dgm:prSet/>
      <dgm:spPr/>
      <dgm:t>
        <a:bodyPr/>
        <a:lstStyle/>
        <a:p>
          <a:r>
            <a:rPr lang="en-US"/>
            <a:t>The context of the risk management effort must include the purpose, scope, objectives, risk criteria, and risk scoring system.  </a:t>
          </a:r>
        </a:p>
      </dgm:t>
    </dgm:pt>
    <dgm:pt modelId="{585C4B24-A1AF-495B-B9C0-387F145AADEB}" type="parTrans" cxnId="{C4063A98-A745-415C-B770-4ADB6E8F6ECB}">
      <dgm:prSet/>
      <dgm:spPr/>
      <dgm:t>
        <a:bodyPr/>
        <a:lstStyle/>
        <a:p>
          <a:endParaRPr lang="en-US"/>
        </a:p>
      </dgm:t>
    </dgm:pt>
    <dgm:pt modelId="{E6BB050B-892B-46B6-90AF-5621AA2E88B8}" type="sibTrans" cxnId="{C4063A98-A745-415C-B770-4ADB6E8F6ECB}">
      <dgm:prSet/>
      <dgm:spPr/>
      <dgm:t>
        <a:bodyPr/>
        <a:lstStyle/>
        <a:p>
          <a:endParaRPr lang="en-US"/>
        </a:p>
      </dgm:t>
    </dgm:pt>
    <dgm:pt modelId="{82A8FD6B-909E-44DB-9BB4-0C538576DFD1}">
      <dgm:prSet/>
      <dgm:spPr/>
      <dgm:t>
        <a:bodyPr/>
        <a:lstStyle/>
        <a:p>
          <a:r>
            <a:rPr lang="en-US"/>
            <a:t>The organization’s definition of risk levels and acceptable risk level must be determined. </a:t>
          </a:r>
        </a:p>
      </dgm:t>
    </dgm:pt>
    <dgm:pt modelId="{1D443876-4FB3-42FE-82DF-B8D90C1DED2C}" type="parTrans" cxnId="{3088E42A-7BB6-4E84-8B13-CD7CAAA47DDB}">
      <dgm:prSet/>
      <dgm:spPr/>
      <dgm:t>
        <a:bodyPr/>
        <a:lstStyle/>
        <a:p>
          <a:endParaRPr lang="en-US"/>
        </a:p>
      </dgm:t>
    </dgm:pt>
    <dgm:pt modelId="{025D3246-235D-427F-8F95-E7A3805865A0}" type="sibTrans" cxnId="{3088E42A-7BB6-4E84-8B13-CD7CAAA47DDB}">
      <dgm:prSet/>
      <dgm:spPr/>
      <dgm:t>
        <a:bodyPr/>
        <a:lstStyle/>
        <a:p>
          <a:endParaRPr lang="en-US"/>
        </a:p>
      </dgm:t>
    </dgm:pt>
    <dgm:pt modelId="{054E9C3F-E520-422B-88E9-3BD3DF95ADC0}">
      <dgm:prSet/>
      <dgm:spPr/>
      <dgm:t>
        <a:bodyPr/>
        <a:lstStyle/>
        <a:p>
          <a:r>
            <a:rPr lang="en-US"/>
            <a:t>Time spent on planning is well spent and will help enable the risk assessment team to achieve the objectives of the effort.</a:t>
          </a:r>
        </a:p>
      </dgm:t>
    </dgm:pt>
    <dgm:pt modelId="{80AEE49A-CE57-45C8-A2EB-3812419F33D1}" type="parTrans" cxnId="{C264641C-36AD-4989-A096-F888BA490FD4}">
      <dgm:prSet/>
      <dgm:spPr/>
      <dgm:t>
        <a:bodyPr/>
        <a:lstStyle/>
        <a:p>
          <a:endParaRPr lang="en-US"/>
        </a:p>
      </dgm:t>
    </dgm:pt>
    <dgm:pt modelId="{A9C34458-1753-47CC-8E91-CFEB8EC02258}" type="sibTrans" cxnId="{C264641C-36AD-4989-A096-F888BA490FD4}">
      <dgm:prSet/>
      <dgm:spPr/>
      <dgm:t>
        <a:bodyPr/>
        <a:lstStyle/>
        <a:p>
          <a:endParaRPr lang="en-US"/>
        </a:p>
      </dgm:t>
    </dgm:pt>
    <dgm:pt modelId="{E644CD02-0544-4B76-A87E-651AB4ED3319}" type="pres">
      <dgm:prSet presAssocID="{6478B566-580D-418D-839E-AF237CEA095D}" presName="root" presStyleCnt="0">
        <dgm:presLayoutVars>
          <dgm:dir/>
          <dgm:resizeHandles val="exact"/>
        </dgm:presLayoutVars>
      </dgm:prSet>
      <dgm:spPr/>
    </dgm:pt>
    <dgm:pt modelId="{5161A005-354C-4D29-92C3-DF8C00E8B333}" type="pres">
      <dgm:prSet presAssocID="{6478B566-580D-418D-839E-AF237CEA095D}" presName="container" presStyleCnt="0">
        <dgm:presLayoutVars>
          <dgm:dir/>
          <dgm:resizeHandles val="exact"/>
        </dgm:presLayoutVars>
      </dgm:prSet>
      <dgm:spPr/>
    </dgm:pt>
    <dgm:pt modelId="{4276DF1F-6CD6-4FDF-9498-12AA4D55E746}" type="pres">
      <dgm:prSet presAssocID="{C0DEF01B-C80B-42FB-8AD9-D93C3549EBB6}" presName="compNode" presStyleCnt="0"/>
      <dgm:spPr/>
    </dgm:pt>
    <dgm:pt modelId="{17C991AB-C9EF-4394-B74D-C6DE60562543}" type="pres">
      <dgm:prSet presAssocID="{C0DEF01B-C80B-42FB-8AD9-D93C3549EBB6}" presName="iconBgRect" presStyleLbl="bgShp" presStyleIdx="0" presStyleCnt="4"/>
      <dgm:spPr/>
    </dgm:pt>
    <dgm:pt modelId="{732FC7D0-561E-47B0-8F38-C63B7BEBE098}" type="pres">
      <dgm:prSet presAssocID="{C0DEF01B-C80B-42FB-8AD9-D93C3549EBB6}"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Presentation with Checklist"/>
        </a:ext>
      </dgm:extLst>
    </dgm:pt>
    <dgm:pt modelId="{16F3BB9E-71B3-4FE1-86A6-3C2593E7B6F5}" type="pres">
      <dgm:prSet presAssocID="{C0DEF01B-C80B-42FB-8AD9-D93C3549EBB6}" presName="spaceRect" presStyleCnt="0"/>
      <dgm:spPr/>
    </dgm:pt>
    <dgm:pt modelId="{96F175F8-AB95-408D-8A9A-A8B4DBB4BAAE}" type="pres">
      <dgm:prSet presAssocID="{C0DEF01B-C80B-42FB-8AD9-D93C3549EBB6}" presName="textRect" presStyleLbl="revTx" presStyleIdx="0" presStyleCnt="4">
        <dgm:presLayoutVars>
          <dgm:chMax val="1"/>
          <dgm:chPref val="1"/>
        </dgm:presLayoutVars>
      </dgm:prSet>
      <dgm:spPr/>
    </dgm:pt>
    <dgm:pt modelId="{C42A947D-1AC5-4D85-B467-379D14FC37BA}" type="pres">
      <dgm:prSet presAssocID="{B70DF0E4-AB02-4518-B580-E7FF9E8578A7}" presName="sibTrans" presStyleLbl="sibTrans2D1" presStyleIdx="0" presStyleCnt="0"/>
      <dgm:spPr/>
    </dgm:pt>
    <dgm:pt modelId="{2B5B4992-C23B-49B2-866F-4DBE8BA64859}" type="pres">
      <dgm:prSet presAssocID="{8994BE8A-4D07-459E-B399-D44C7DDD877C}" presName="compNode" presStyleCnt="0"/>
      <dgm:spPr/>
    </dgm:pt>
    <dgm:pt modelId="{9EB42CA6-3CCA-4C1B-A46C-752C51B4D010}" type="pres">
      <dgm:prSet presAssocID="{8994BE8A-4D07-459E-B399-D44C7DDD877C}" presName="iconBgRect" presStyleLbl="bgShp" presStyleIdx="1" presStyleCnt="4"/>
      <dgm:spPr/>
    </dgm:pt>
    <dgm:pt modelId="{59F4C0DD-17AE-40E1-8B2E-B7B0185234C6}" type="pres">
      <dgm:prSet presAssocID="{8994BE8A-4D07-459E-B399-D44C7DDD877C}"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Hierarchy"/>
        </a:ext>
      </dgm:extLst>
    </dgm:pt>
    <dgm:pt modelId="{FF0F9042-0D46-46D4-94DC-2C272203D058}" type="pres">
      <dgm:prSet presAssocID="{8994BE8A-4D07-459E-B399-D44C7DDD877C}" presName="spaceRect" presStyleCnt="0"/>
      <dgm:spPr/>
    </dgm:pt>
    <dgm:pt modelId="{3101F3D5-130A-428C-B67A-C3DD377E953D}" type="pres">
      <dgm:prSet presAssocID="{8994BE8A-4D07-459E-B399-D44C7DDD877C}" presName="textRect" presStyleLbl="revTx" presStyleIdx="1" presStyleCnt="4">
        <dgm:presLayoutVars>
          <dgm:chMax val="1"/>
          <dgm:chPref val="1"/>
        </dgm:presLayoutVars>
      </dgm:prSet>
      <dgm:spPr/>
    </dgm:pt>
    <dgm:pt modelId="{12229042-A59F-478C-963F-E4928823882E}" type="pres">
      <dgm:prSet presAssocID="{E6BB050B-892B-46B6-90AF-5621AA2E88B8}" presName="sibTrans" presStyleLbl="sibTrans2D1" presStyleIdx="0" presStyleCnt="0"/>
      <dgm:spPr/>
    </dgm:pt>
    <dgm:pt modelId="{C45A7652-554B-4793-9225-8DEEDC621958}" type="pres">
      <dgm:prSet presAssocID="{82A8FD6B-909E-44DB-9BB4-0C538576DFD1}" presName="compNode" presStyleCnt="0"/>
      <dgm:spPr/>
    </dgm:pt>
    <dgm:pt modelId="{1162B9D8-B7AF-4266-80E1-FD53B733E3F3}" type="pres">
      <dgm:prSet presAssocID="{82A8FD6B-909E-44DB-9BB4-0C538576DFD1}" presName="iconBgRect" presStyleLbl="bgShp" presStyleIdx="2" presStyleCnt="4"/>
      <dgm:spPr/>
    </dgm:pt>
    <dgm:pt modelId="{1B66E151-7CE0-43F0-BF39-7C69974B84FC}" type="pres">
      <dgm:prSet presAssocID="{82A8FD6B-909E-44DB-9BB4-0C538576DFD1}"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Warning"/>
        </a:ext>
      </dgm:extLst>
    </dgm:pt>
    <dgm:pt modelId="{72067C10-F975-417F-8D5E-D0AB05E7D4B6}" type="pres">
      <dgm:prSet presAssocID="{82A8FD6B-909E-44DB-9BB4-0C538576DFD1}" presName="spaceRect" presStyleCnt="0"/>
      <dgm:spPr/>
    </dgm:pt>
    <dgm:pt modelId="{C2D623D4-51D1-4435-90DF-58D89EDF7A33}" type="pres">
      <dgm:prSet presAssocID="{82A8FD6B-909E-44DB-9BB4-0C538576DFD1}" presName="textRect" presStyleLbl="revTx" presStyleIdx="2" presStyleCnt="4">
        <dgm:presLayoutVars>
          <dgm:chMax val="1"/>
          <dgm:chPref val="1"/>
        </dgm:presLayoutVars>
      </dgm:prSet>
      <dgm:spPr/>
    </dgm:pt>
    <dgm:pt modelId="{BAB2B78F-C42D-4A17-8EA5-BA1409F1FD10}" type="pres">
      <dgm:prSet presAssocID="{025D3246-235D-427F-8F95-E7A3805865A0}" presName="sibTrans" presStyleLbl="sibTrans2D1" presStyleIdx="0" presStyleCnt="0"/>
      <dgm:spPr/>
    </dgm:pt>
    <dgm:pt modelId="{17E927BE-3CC6-42CA-9A51-2F68016E6D63}" type="pres">
      <dgm:prSet presAssocID="{054E9C3F-E520-422B-88E9-3BD3DF95ADC0}" presName="compNode" presStyleCnt="0"/>
      <dgm:spPr/>
    </dgm:pt>
    <dgm:pt modelId="{999D5468-501F-4953-9EDE-E6F1ECF12B72}" type="pres">
      <dgm:prSet presAssocID="{054E9C3F-E520-422B-88E9-3BD3DF95ADC0}" presName="iconBgRect" presStyleLbl="bgShp" presStyleIdx="3" presStyleCnt="4"/>
      <dgm:spPr/>
    </dgm:pt>
    <dgm:pt modelId="{5E5FCFE9-575C-4DBD-8360-5DDB87CAB08E}" type="pres">
      <dgm:prSet presAssocID="{054E9C3F-E520-422B-88E9-3BD3DF95ADC0}"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Bullseye"/>
        </a:ext>
      </dgm:extLst>
    </dgm:pt>
    <dgm:pt modelId="{3CC28171-4688-4E98-ADF4-4174821DA906}" type="pres">
      <dgm:prSet presAssocID="{054E9C3F-E520-422B-88E9-3BD3DF95ADC0}" presName="spaceRect" presStyleCnt="0"/>
      <dgm:spPr/>
    </dgm:pt>
    <dgm:pt modelId="{22AB5519-4BE0-4620-84D8-6CDDE1DC3444}" type="pres">
      <dgm:prSet presAssocID="{054E9C3F-E520-422B-88E9-3BD3DF95ADC0}" presName="textRect" presStyleLbl="revTx" presStyleIdx="3" presStyleCnt="4">
        <dgm:presLayoutVars>
          <dgm:chMax val="1"/>
          <dgm:chPref val="1"/>
        </dgm:presLayoutVars>
      </dgm:prSet>
      <dgm:spPr/>
    </dgm:pt>
  </dgm:ptLst>
  <dgm:cxnLst>
    <dgm:cxn modelId="{DDB20602-446C-4980-BD42-D78391A9B078}" type="presOf" srcId="{C0DEF01B-C80B-42FB-8AD9-D93C3549EBB6}" destId="{96F175F8-AB95-408D-8A9A-A8B4DBB4BAAE}" srcOrd="0" destOrd="0" presId="urn:microsoft.com/office/officeart/2018/2/layout/IconCircleList"/>
    <dgm:cxn modelId="{C264641C-36AD-4989-A096-F888BA490FD4}" srcId="{6478B566-580D-418D-839E-AF237CEA095D}" destId="{054E9C3F-E520-422B-88E9-3BD3DF95ADC0}" srcOrd="3" destOrd="0" parTransId="{80AEE49A-CE57-45C8-A2EB-3812419F33D1}" sibTransId="{A9C34458-1753-47CC-8E91-CFEB8EC02258}"/>
    <dgm:cxn modelId="{3088E42A-7BB6-4E84-8B13-CD7CAAA47DDB}" srcId="{6478B566-580D-418D-839E-AF237CEA095D}" destId="{82A8FD6B-909E-44DB-9BB4-0C538576DFD1}" srcOrd="2" destOrd="0" parTransId="{1D443876-4FB3-42FE-82DF-B8D90C1DED2C}" sibTransId="{025D3246-235D-427F-8F95-E7A3805865A0}"/>
    <dgm:cxn modelId="{5E63C046-CDCF-46BD-98BD-F4492BDBD5E8}" srcId="{6478B566-580D-418D-839E-AF237CEA095D}" destId="{C0DEF01B-C80B-42FB-8AD9-D93C3549EBB6}" srcOrd="0" destOrd="0" parTransId="{F47D4FF9-6785-440A-8E6F-02DFE458B11A}" sibTransId="{B70DF0E4-AB02-4518-B580-E7FF9E8578A7}"/>
    <dgm:cxn modelId="{0544DB58-0FCE-413D-8417-3160A9188147}" type="presOf" srcId="{B70DF0E4-AB02-4518-B580-E7FF9E8578A7}" destId="{C42A947D-1AC5-4D85-B467-379D14FC37BA}" srcOrd="0" destOrd="0" presId="urn:microsoft.com/office/officeart/2018/2/layout/IconCircleList"/>
    <dgm:cxn modelId="{F4F6F68E-5B15-4D59-9D3D-49A47EF0413A}" type="presOf" srcId="{8994BE8A-4D07-459E-B399-D44C7DDD877C}" destId="{3101F3D5-130A-428C-B67A-C3DD377E953D}" srcOrd="0" destOrd="0" presId="urn:microsoft.com/office/officeart/2018/2/layout/IconCircleList"/>
    <dgm:cxn modelId="{B21D7591-9CB7-42CF-9A39-76F01A708ACD}" type="presOf" srcId="{6478B566-580D-418D-839E-AF237CEA095D}" destId="{E644CD02-0544-4B76-A87E-651AB4ED3319}" srcOrd="0" destOrd="0" presId="urn:microsoft.com/office/officeart/2018/2/layout/IconCircleList"/>
    <dgm:cxn modelId="{C4063A98-A745-415C-B770-4ADB6E8F6ECB}" srcId="{6478B566-580D-418D-839E-AF237CEA095D}" destId="{8994BE8A-4D07-459E-B399-D44C7DDD877C}" srcOrd="1" destOrd="0" parTransId="{585C4B24-A1AF-495B-B9C0-387F145AADEB}" sibTransId="{E6BB050B-892B-46B6-90AF-5621AA2E88B8}"/>
    <dgm:cxn modelId="{1CD900B5-7759-4D3E-A4B5-18860D139B71}" type="presOf" srcId="{054E9C3F-E520-422B-88E9-3BD3DF95ADC0}" destId="{22AB5519-4BE0-4620-84D8-6CDDE1DC3444}" srcOrd="0" destOrd="0" presId="urn:microsoft.com/office/officeart/2018/2/layout/IconCircleList"/>
    <dgm:cxn modelId="{46C9F3C9-AEE6-4490-ABB2-8ABA36AD4C0F}" type="presOf" srcId="{E6BB050B-892B-46B6-90AF-5621AA2E88B8}" destId="{12229042-A59F-478C-963F-E4928823882E}" srcOrd="0" destOrd="0" presId="urn:microsoft.com/office/officeart/2018/2/layout/IconCircleList"/>
    <dgm:cxn modelId="{0CA143D5-D884-4F40-9E8D-2024A4826423}" type="presOf" srcId="{82A8FD6B-909E-44DB-9BB4-0C538576DFD1}" destId="{C2D623D4-51D1-4435-90DF-58D89EDF7A33}" srcOrd="0" destOrd="0" presId="urn:microsoft.com/office/officeart/2018/2/layout/IconCircleList"/>
    <dgm:cxn modelId="{BC9461EA-309F-465A-8D6F-117C1A730D70}" type="presOf" srcId="{025D3246-235D-427F-8F95-E7A3805865A0}" destId="{BAB2B78F-C42D-4A17-8EA5-BA1409F1FD10}" srcOrd="0" destOrd="0" presId="urn:microsoft.com/office/officeart/2018/2/layout/IconCircleList"/>
    <dgm:cxn modelId="{CFDECD95-6AEC-407F-8C9B-3F26E1D37A39}" type="presParOf" srcId="{E644CD02-0544-4B76-A87E-651AB4ED3319}" destId="{5161A005-354C-4D29-92C3-DF8C00E8B333}" srcOrd="0" destOrd="0" presId="urn:microsoft.com/office/officeart/2018/2/layout/IconCircleList"/>
    <dgm:cxn modelId="{A8AF1B94-5168-40B2-B87D-9F7DBD3DDD71}" type="presParOf" srcId="{5161A005-354C-4D29-92C3-DF8C00E8B333}" destId="{4276DF1F-6CD6-4FDF-9498-12AA4D55E746}" srcOrd="0" destOrd="0" presId="urn:microsoft.com/office/officeart/2018/2/layout/IconCircleList"/>
    <dgm:cxn modelId="{BCAB5E41-8530-4A1B-B56A-36D21A9EBB53}" type="presParOf" srcId="{4276DF1F-6CD6-4FDF-9498-12AA4D55E746}" destId="{17C991AB-C9EF-4394-B74D-C6DE60562543}" srcOrd="0" destOrd="0" presId="urn:microsoft.com/office/officeart/2018/2/layout/IconCircleList"/>
    <dgm:cxn modelId="{ED751B9D-4903-4CA0-A048-13BE8C24F852}" type="presParOf" srcId="{4276DF1F-6CD6-4FDF-9498-12AA4D55E746}" destId="{732FC7D0-561E-47B0-8F38-C63B7BEBE098}" srcOrd="1" destOrd="0" presId="urn:microsoft.com/office/officeart/2018/2/layout/IconCircleList"/>
    <dgm:cxn modelId="{726EED56-4CC3-497B-AF25-FA00738C3223}" type="presParOf" srcId="{4276DF1F-6CD6-4FDF-9498-12AA4D55E746}" destId="{16F3BB9E-71B3-4FE1-86A6-3C2593E7B6F5}" srcOrd="2" destOrd="0" presId="urn:microsoft.com/office/officeart/2018/2/layout/IconCircleList"/>
    <dgm:cxn modelId="{B3DE0111-6A1A-4734-8985-128FB6800AA7}" type="presParOf" srcId="{4276DF1F-6CD6-4FDF-9498-12AA4D55E746}" destId="{96F175F8-AB95-408D-8A9A-A8B4DBB4BAAE}" srcOrd="3" destOrd="0" presId="urn:microsoft.com/office/officeart/2018/2/layout/IconCircleList"/>
    <dgm:cxn modelId="{4D0E2F2F-06D3-4CC9-8BF6-2D19DF025425}" type="presParOf" srcId="{5161A005-354C-4D29-92C3-DF8C00E8B333}" destId="{C42A947D-1AC5-4D85-B467-379D14FC37BA}" srcOrd="1" destOrd="0" presId="urn:microsoft.com/office/officeart/2018/2/layout/IconCircleList"/>
    <dgm:cxn modelId="{9F6AC6BF-8BBF-41B7-BC48-8B9836A9C1AF}" type="presParOf" srcId="{5161A005-354C-4D29-92C3-DF8C00E8B333}" destId="{2B5B4992-C23B-49B2-866F-4DBE8BA64859}" srcOrd="2" destOrd="0" presId="urn:microsoft.com/office/officeart/2018/2/layout/IconCircleList"/>
    <dgm:cxn modelId="{3430937A-55EC-4F52-8EDD-42B251828ECF}" type="presParOf" srcId="{2B5B4992-C23B-49B2-866F-4DBE8BA64859}" destId="{9EB42CA6-3CCA-4C1B-A46C-752C51B4D010}" srcOrd="0" destOrd="0" presId="urn:microsoft.com/office/officeart/2018/2/layout/IconCircleList"/>
    <dgm:cxn modelId="{3F557172-D1AE-4BA4-8E16-45B9DABE7C16}" type="presParOf" srcId="{2B5B4992-C23B-49B2-866F-4DBE8BA64859}" destId="{59F4C0DD-17AE-40E1-8B2E-B7B0185234C6}" srcOrd="1" destOrd="0" presId="urn:microsoft.com/office/officeart/2018/2/layout/IconCircleList"/>
    <dgm:cxn modelId="{405BDC15-1F9F-43FF-9FFB-990D6F8499D8}" type="presParOf" srcId="{2B5B4992-C23B-49B2-866F-4DBE8BA64859}" destId="{FF0F9042-0D46-46D4-94DC-2C272203D058}" srcOrd="2" destOrd="0" presId="urn:microsoft.com/office/officeart/2018/2/layout/IconCircleList"/>
    <dgm:cxn modelId="{426C84C1-E1BD-4F95-9A07-E782474EEED1}" type="presParOf" srcId="{2B5B4992-C23B-49B2-866F-4DBE8BA64859}" destId="{3101F3D5-130A-428C-B67A-C3DD377E953D}" srcOrd="3" destOrd="0" presId="urn:microsoft.com/office/officeart/2018/2/layout/IconCircleList"/>
    <dgm:cxn modelId="{F40600CB-5FB6-4847-845C-309485A772FE}" type="presParOf" srcId="{5161A005-354C-4D29-92C3-DF8C00E8B333}" destId="{12229042-A59F-478C-963F-E4928823882E}" srcOrd="3" destOrd="0" presId="urn:microsoft.com/office/officeart/2018/2/layout/IconCircleList"/>
    <dgm:cxn modelId="{003B0A41-A45C-4BA9-8288-FA44CD7CFEA6}" type="presParOf" srcId="{5161A005-354C-4D29-92C3-DF8C00E8B333}" destId="{C45A7652-554B-4793-9225-8DEEDC621958}" srcOrd="4" destOrd="0" presId="urn:microsoft.com/office/officeart/2018/2/layout/IconCircleList"/>
    <dgm:cxn modelId="{71BFA6C5-4FD8-4B0B-B3D8-ADB25AA7819E}" type="presParOf" srcId="{C45A7652-554B-4793-9225-8DEEDC621958}" destId="{1162B9D8-B7AF-4266-80E1-FD53B733E3F3}" srcOrd="0" destOrd="0" presId="urn:microsoft.com/office/officeart/2018/2/layout/IconCircleList"/>
    <dgm:cxn modelId="{F3DD3839-E500-451B-A013-C97523AC6921}" type="presParOf" srcId="{C45A7652-554B-4793-9225-8DEEDC621958}" destId="{1B66E151-7CE0-43F0-BF39-7C69974B84FC}" srcOrd="1" destOrd="0" presId="urn:microsoft.com/office/officeart/2018/2/layout/IconCircleList"/>
    <dgm:cxn modelId="{6B57FF76-0EFF-4BAB-B96A-A25F573F043A}" type="presParOf" srcId="{C45A7652-554B-4793-9225-8DEEDC621958}" destId="{72067C10-F975-417F-8D5E-D0AB05E7D4B6}" srcOrd="2" destOrd="0" presId="urn:microsoft.com/office/officeart/2018/2/layout/IconCircleList"/>
    <dgm:cxn modelId="{89ADFD13-7699-4908-A08D-368874FA3ECE}" type="presParOf" srcId="{C45A7652-554B-4793-9225-8DEEDC621958}" destId="{C2D623D4-51D1-4435-90DF-58D89EDF7A33}" srcOrd="3" destOrd="0" presId="urn:microsoft.com/office/officeart/2018/2/layout/IconCircleList"/>
    <dgm:cxn modelId="{8924D9FD-1CA1-497E-B471-48730AE3A83B}" type="presParOf" srcId="{5161A005-354C-4D29-92C3-DF8C00E8B333}" destId="{BAB2B78F-C42D-4A17-8EA5-BA1409F1FD10}" srcOrd="5" destOrd="0" presId="urn:microsoft.com/office/officeart/2018/2/layout/IconCircleList"/>
    <dgm:cxn modelId="{0F5318C4-7792-4A37-8A74-5B9B7227BDD8}" type="presParOf" srcId="{5161A005-354C-4D29-92C3-DF8C00E8B333}" destId="{17E927BE-3CC6-42CA-9A51-2F68016E6D63}" srcOrd="6" destOrd="0" presId="urn:microsoft.com/office/officeart/2018/2/layout/IconCircleList"/>
    <dgm:cxn modelId="{3D22AF12-9A25-4603-A7E7-9E14B1BDEBF2}" type="presParOf" srcId="{17E927BE-3CC6-42CA-9A51-2F68016E6D63}" destId="{999D5468-501F-4953-9EDE-E6F1ECF12B72}" srcOrd="0" destOrd="0" presId="urn:microsoft.com/office/officeart/2018/2/layout/IconCircleList"/>
    <dgm:cxn modelId="{5089F9B6-79FD-4310-B170-64A9287FCDC9}" type="presParOf" srcId="{17E927BE-3CC6-42CA-9A51-2F68016E6D63}" destId="{5E5FCFE9-575C-4DBD-8360-5DDB87CAB08E}" srcOrd="1" destOrd="0" presId="urn:microsoft.com/office/officeart/2018/2/layout/IconCircleList"/>
    <dgm:cxn modelId="{DFEF978F-A3D3-4EE4-AD4B-9A288820E265}" type="presParOf" srcId="{17E927BE-3CC6-42CA-9A51-2F68016E6D63}" destId="{3CC28171-4688-4E98-ADF4-4174821DA906}" srcOrd="2" destOrd="0" presId="urn:microsoft.com/office/officeart/2018/2/layout/IconCircleList"/>
    <dgm:cxn modelId="{A34CB9DF-46F1-4B8A-BC46-4144B301D956}" type="presParOf" srcId="{17E927BE-3CC6-42CA-9A51-2F68016E6D63}" destId="{22AB5519-4BE0-4620-84D8-6CDDE1DC3444}" srcOrd="3" destOrd="0" presId="urn:microsoft.com/office/officeart/2018/2/layout/IconCircl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B180DD-30C6-404F-A1B7-2B4CDFB3C3FB}">
      <dsp:nvSpPr>
        <dsp:cNvPr id="0" name=""/>
        <dsp:cNvSpPr/>
      </dsp:nvSpPr>
      <dsp:spPr>
        <a:xfrm>
          <a:off x="0" y="3432"/>
          <a:ext cx="6842935" cy="731186"/>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96739E5-22A0-4223-83CE-C953EDE548B3}">
      <dsp:nvSpPr>
        <dsp:cNvPr id="0" name=""/>
        <dsp:cNvSpPr/>
      </dsp:nvSpPr>
      <dsp:spPr>
        <a:xfrm>
          <a:off x="221183" y="167949"/>
          <a:ext cx="402152" cy="40215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3846A34-22A8-44E0-8B57-654EBE549491}">
      <dsp:nvSpPr>
        <dsp:cNvPr id="0" name=""/>
        <dsp:cNvSpPr/>
      </dsp:nvSpPr>
      <dsp:spPr>
        <a:xfrm>
          <a:off x="844519" y="3432"/>
          <a:ext cx="5998415" cy="7311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7384" tIns="77384" rIns="77384" bIns="77384" numCol="1" spcCol="1270" anchor="ctr" anchorCtr="0">
          <a:noAutofit/>
        </a:bodyPr>
        <a:lstStyle/>
        <a:p>
          <a:pPr marL="0" lvl="0" indent="0" algn="l" defTabSz="844550">
            <a:lnSpc>
              <a:spcPct val="100000"/>
            </a:lnSpc>
            <a:spcBef>
              <a:spcPct val="0"/>
            </a:spcBef>
            <a:spcAft>
              <a:spcPct val="35000"/>
            </a:spcAft>
            <a:buNone/>
          </a:pPr>
          <a:r>
            <a:rPr lang="en-US" sz="1900" b="1" kern="1200"/>
            <a:t>Specific</a:t>
          </a:r>
          <a:endParaRPr lang="en-US" sz="1900" kern="1200"/>
        </a:p>
      </dsp:txBody>
      <dsp:txXfrm>
        <a:off x="844519" y="3432"/>
        <a:ext cx="5998415" cy="731186"/>
      </dsp:txXfrm>
    </dsp:sp>
    <dsp:sp modelId="{818A995F-CF7F-45C6-AF0B-1A648A65ED2A}">
      <dsp:nvSpPr>
        <dsp:cNvPr id="0" name=""/>
        <dsp:cNvSpPr/>
      </dsp:nvSpPr>
      <dsp:spPr>
        <a:xfrm>
          <a:off x="0" y="917415"/>
          <a:ext cx="6842935" cy="731186"/>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B1BAA16-2F2F-4D89-9ACF-68DBD932D3EF}">
      <dsp:nvSpPr>
        <dsp:cNvPr id="0" name=""/>
        <dsp:cNvSpPr/>
      </dsp:nvSpPr>
      <dsp:spPr>
        <a:xfrm>
          <a:off x="221183" y="1081932"/>
          <a:ext cx="402152" cy="40215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83F094B-7732-4D7A-9B18-31B4ADA36555}">
      <dsp:nvSpPr>
        <dsp:cNvPr id="0" name=""/>
        <dsp:cNvSpPr/>
      </dsp:nvSpPr>
      <dsp:spPr>
        <a:xfrm>
          <a:off x="844519" y="917415"/>
          <a:ext cx="5998415" cy="7311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7384" tIns="77384" rIns="77384" bIns="77384" numCol="1" spcCol="1270" anchor="ctr" anchorCtr="0">
          <a:noAutofit/>
        </a:bodyPr>
        <a:lstStyle/>
        <a:p>
          <a:pPr marL="0" lvl="0" indent="0" algn="l" defTabSz="844550">
            <a:lnSpc>
              <a:spcPct val="100000"/>
            </a:lnSpc>
            <a:spcBef>
              <a:spcPct val="0"/>
            </a:spcBef>
            <a:spcAft>
              <a:spcPct val="35000"/>
            </a:spcAft>
            <a:buNone/>
          </a:pPr>
          <a:r>
            <a:rPr lang="en-US" sz="1900" b="1" kern="1200"/>
            <a:t>Measurable</a:t>
          </a:r>
          <a:endParaRPr lang="en-US" sz="1900" kern="1200"/>
        </a:p>
      </dsp:txBody>
      <dsp:txXfrm>
        <a:off x="844519" y="917415"/>
        <a:ext cx="5998415" cy="731186"/>
      </dsp:txXfrm>
    </dsp:sp>
    <dsp:sp modelId="{32A780D0-62D3-490F-9EDD-D53C4137DB26}">
      <dsp:nvSpPr>
        <dsp:cNvPr id="0" name=""/>
        <dsp:cNvSpPr/>
      </dsp:nvSpPr>
      <dsp:spPr>
        <a:xfrm>
          <a:off x="0" y="1831397"/>
          <a:ext cx="6842935" cy="731186"/>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6416585-4A2A-4D96-9BA8-71EAE4A21C0B}">
      <dsp:nvSpPr>
        <dsp:cNvPr id="0" name=""/>
        <dsp:cNvSpPr/>
      </dsp:nvSpPr>
      <dsp:spPr>
        <a:xfrm>
          <a:off x="221183" y="1995914"/>
          <a:ext cx="402152" cy="40215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9CB9A81-F426-4C6A-ABD7-A3F6DC7EC1B2}">
      <dsp:nvSpPr>
        <dsp:cNvPr id="0" name=""/>
        <dsp:cNvSpPr/>
      </dsp:nvSpPr>
      <dsp:spPr>
        <a:xfrm>
          <a:off x="844519" y="1831397"/>
          <a:ext cx="5998415" cy="7311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7384" tIns="77384" rIns="77384" bIns="77384" numCol="1" spcCol="1270" anchor="ctr" anchorCtr="0">
          <a:noAutofit/>
        </a:bodyPr>
        <a:lstStyle/>
        <a:p>
          <a:pPr marL="0" lvl="0" indent="0" algn="l" defTabSz="844550">
            <a:lnSpc>
              <a:spcPct val="100000"/>
            </a:lnSpc>
            <a:spcBef>
              <a:spcPct val="0"/>
            </a:spcBef>
            <a:spcAft>
              <a:spcPct val="35000"/>
            </a:spcAft>
            <a:buNone/>
          </a:pPr>
          <a:r>
            <a:rPr lang="en-US" sz="1900" b="1" kern="1200"/>
            <a:t>Attainable</a:t>
          </a:r>
          <a:endParaRPr lang="en-US" sz="1900" kern="1200"/>
        </a:p>
      </dsp:txBody>
      <dsp:txXfrm>
        <a:off x="844519" y="1831397"/>
        <a:ext cx="5998415" cy="731186"/>
      </dsp:txXfrm>
    </dsp:sp>
    <dsp:sp modelId="{A32DA5AA-F77D-4794-8361-D0ADEC9CEBAD}">
      <dsp:nvSpPr>
        <dsp:cNvPr id="0" name=""/>
        <dsp:cNvSpPr/>
      </dsp:nvSpPr>
      <dsp:spPr>
        <a:xfrm>
          <a:off x="0" y="2745380"/>
          <a:ext cx="6842935" cy="731186"/>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9E8A252-3DF4-4834-9BB4-D0DD07611BDE}">
      <dsp:nvSpPr>
        <dsp:cNvPr id="0" name=""/>
        <dsp:cNvSpPr/>
      </dsp:nvSpPr>
      <dsp:spPr>
        <a:xfrm>
          <a:off x="221183" y="2909897"/>
          <a:ext cx="402152" cy="402152"/>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675AE08-5F1A-44F1-A4CE-0D62E182F99B}">
      <dsp:nvSpPr>
        <dsp:cNvPr id="0" name=""/>
        <dsp:cNvSpPr/>
      </dsp:nvSpPr>
      <dsp:spPr>
        <a:xfrm>
          <a:off x="844519" y="2745380"/>
          <a:ext cx="5998415" cy="7311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7384" tIns="77384" rIns="77384" bIns="77384" numCol="1" spcCol="1270" anchor="ctr" anchorCtr="0">
          <a:noAutofit/>
        </a:bodyPr>
        <a:lstStyle/>
        <a:p>
          <a:pPr marL="0" lvl="0" indent="0" algn="l" defTabSz="844550">
            <a:lnSpc>
              <a:spcPct val="100000"/>
            </a:lnSpc>
            <a:spcBef>
              <a:spcPct val="0"/>
            </a:spcBef>
            <a:spcAft>
              <a:spcPct val="35000"/>
            </a:spcAft>
            <a:buNone/>
          </a:pPr>
          <a:r>
            <a:rPr lang="en-US" sz="1900" b="1" kern="1200"/>
            <a:t>Relevant</a:t>
          </a:r>
          <a:endParaRPr lang="en-US" sz="1900" kern="1200"/>
        </a:p>
      </dsp:txBody>
      <dsp:txXfrm>
        <a:off x="844519" y="2745380"/>
        <a:ext cx="5998415" cy="731186"/>
      </dsp:txXfrm>
    </dsp:sp>
    <dsp:sp modelId="{F1DBD9C1-5854-4F79-AC15-F627F1457BF2}">
      <dsp:nvSpPr>
        <dsp:cNvPr id="0" name=""/>
        <dsp:cNvSpPr/>
      </dsp:nvSpPr>
      <dsp:spPr>
        <a:xfrm>
          <a:off x="0" y="3659363"/>
          <a:ext cx="6842935" cy="731186"/>
        </a:xfrm>
        <a:prstGeom prst="roundRect">
          <a:avLst>
            <a:gd name="adj" fmla="val 1000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EC5E08E-117B-44D4-8A3A-8F43FF4A0B8B}">
      <dsp:nvSpPr>
        <dsp:cNvPr id="0" name=""/>
        <dsp:cNvSpPr/>
      </dsp:nvSpPr>
      <dsp:spPr>
        <a:xfrm>
          <a:off x="221183" y="3823879"/>
          <a:ext cx="402152" cy="402152"/>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42D1C5E-7529-41FD-8682-79CAFA758F94}">
      <dsp:nvSpPr>
        <dsp:cNvPr id="0" name=""/>
        <dsp:cNvSpPr/>
      </dsp:nvSpPr>
      <dsp:spPr>
        <a:xfrm>
          <a:off x="844519" y="3659363"/>
          <a:ext cx="5998415" cy="7311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7384" tIns="77384" rIns="77384" bIns="77384" numCol="1" spcCol="1270" anchor="ctr" anchorCtr="0">
          <a:noAutofit/>
        </a:bodyPr>
        <a:lstStyle/>
        <a:p>
          <a:pPr marL="0" lvl="0" indent="0" algn="l" defTabSz="844550">
            <a:lnSpc>
              <a:spcPct val="100000"/>
            </a:lnSpc>
            <a:spcBef>
              <a:spcPct val="0"/>
            </a:spcBef>
            <a:spcAft>
              <a:spcPct val="35000"/>
            </a:spcAft>
            <a:buNone/>
          </a:pPr>
          <a:r>
            <a:rPr lang="en-US" sz="1900" b="1" kern="1200"/>
            <a:t>Time-based</a:t>
          </a:r>
          <a:endParaRPr lang="en-US" sz="1900" kern="1200"/>
        </a:p>
      </dsp:txBody>
      <dsp:txXfrm>
        <a:off x="844519" y="3659363"/>
        <a:ext cx="5998415" cy="73118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75DF14-7720-4959-A9B9-44205D04D61B}">
      <dsp:nvSpPr>
        <dsp:cNvPr id="0" name=""/>
        <dsp:cNvSpPr/>
      </dsp:nvSpPr>
      <dsp:spPr>
        <a:xfrm>
          <a:off x="1267623" y="0"/>
          <a:ext cx="2610373" cy="2610367"/>
        </a:xfrm>
        <a:prstGeom prst="ellipse">
          <a:avLst/>
        </a:prstGeom>
        <a:gradFill rotWithShape="0">
          <a:gsLst>
            <a:gs pos="0">
              <a:schemeClr val="accent1">
                <a:alpha val="50000"/>
                <a:hueOff val="0"/>
                <a:satOff val="0"/>
                <a:lumOff val="0"/>
                <a:alphaOff val="0"/>
                <a:satMod val="103000"/>
                <a:lumMod val="102000"/>
                <a:tint val="94000"/>
              </a:schemeClr>
            </a:gs>
            <a:gs pos="50000">
              <a:schemeClr val="accent1">
                <a:alpha val="50000"/>
                <a:hueOff val="0"/>
                <a:satOff val="0"/>
                <a:lumOff val="0"/>
                <a:alphaOff val="0"/>
                <a:satMod val="110000"/>
                <a:lumMod val="100000"/>
                <a:shade val="100000"/>
              </a:schemeClr>
            </a:gs>
            <a:gs pos="100000">
              <a:schemeClr val="accent1">
                <a:alpha val="50000"/>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Characterization</a:t>
          </a:r>
        </a:p>
      </dsp:txBody>
      <dsp:txXfrm>
        <a:off x="1649903" y="382279"/>
        <a:ext cx="1845813" cy="1845809"/>
      </dsp:txXfrm>
    </dsp:sp>
    <dsp:sp modelId="{F5C46E13-7159-4144-9545-4A45462D55F7}">
      <dsp:nvSpPr>
        <dsp:cNvPr id="0" name=""/>
        <dsp:cNvSpPr/>
      </dsp:nvSpPr>
      <dsp:spPr>
        <a:xfrm>
          <a:off x="2609918" y="1740970"/>
          <a:ext cx="2610373" cy="2610367"/>
        </a:xfrm>
        <a:prstGeom prst="ellipse">
          <a:avLst/>
        </a:prstGeom>
        <a:gradFill rotWithShape="0">
          <a:gsLst>
            <a:gs pos="0">
              <a:schemeClr val="accent1">
                <a:alpha val="50000"/>
                <a:hueOff val="0"/>
                <a:satOff val="0"/>
                <a:lumOff val="0"/>
                <a:alphaOff val="0"/>
                <a:satMod val="103000"/>
                <a:lumMod val="102000"/>
                <a:tint val="94000"/>
              </a:schemeClr>
            </a:gs>
            <a:gs pos="50000">
              <a:schemeClr val="accent1">
                <a:alpha val="50000"/>
                <a:hueOff val="0"/>
                <a:satOff val="0"/>
                <a:lumOff val="0"/>
                <a:alphaOff val="0"/>
                <a:satMod val="110000"/>
                <a:lumMod val="100000"/>
                <a:shade val="100000"/>
              </a:schemeClr>
            </a:gs>
            <a:gs pos="100000">
              <a:schemeClr val="accent1">
                <a:alpha val="50000"/>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Risk Scoring System</a:t>
          </a:r>
        </a:p>
      </dsp:txBody>
      <dsp:txXfrm>
        <a:off x="2992198" y="2123249"/>
        <a:ext cx="1845813" cy="1845809"/>
      </dsp:txXfrm>
    </dsp:sp>
    <dsp:sp modelId="{FD3E3E29-914C-4549-B7D6-02800DAFD607}">
      <dsp:nvSpPr>
        <dsp:cNvPr id="0" name=""/>
        <dsp:cNvSpPr/>
      </dsp:nvSpPr>
      <dsp:spPr>
        <a:xfrm>
          <a:off x="3953012" y="0"/>
          <a:ext cx="2610373" cy="2610367"/>
        </a:xfrm>
        <a:prstGeom prst="ellipse">
          <a:avLst/>
        </a:prstGeom>
        <a:gradFill rotWithShape="0">
          <a:gsLst>
            <a:gs pos="0">
              <a:schemeClr val="accent1">
                <a:alpha val="50000"/>
                <a:hueOff val="0"/>
                <a:satOff val="0"/>
                <a:lumOff val="0"/>
                <a:alphaOff val="0"/>
                <a:satMod val="103000"/>
                <a:lumMod val="102000"/>
                <a:tint val="94000"/>
              </a:schemeClr>
            </a:gs>
            <a:gs pos="50000">
              <a:schemeClr val="accent1">
                <a:alpha val="50000"/>
                <a:hueOff val="0"/>
                <a:satOff val="0"/>
                <a:lumOff val="0"/>
                <a:alphaOff val="0"/>
                <a:satMod val="110000"/>
                <a:lumMod val="100000"/>
                <a:shade val="100000"/>
              </a:schemeClr>
            </a:gs>
            <a:gs pos="100000">
              <a:schemeClr val="accent1">
                <a:alpha val="50000"/>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Acceptable Risk Level</a:t>
          </a:r>
        </a:p>
      </dsp:txBody>
      <dsp:txXfrm>
        <a:off x="4335292" y="382279"/>
        <a:ext cx="1845813" cy="1845809"/>
      </dsp:txXfrm>
    </dsp:sp>
    <dsp:sp modelId="{14E185C6-AA69-4D48-B787-59EEEF3F045E}">
      <dsp:nvSpPr>
        <dsp:cNvPr id="0" name=""/>
        <dsp:cNvSpPr/>
      </dsp:nvSpPr>
      <dsp:spPr>
        <a:xfrm>
          <a:off x="5295307" y="1740970"/>
          <a:ext cx="2610373" cy="2610367"/>
        </a:xfrm>
        <a:prstGeom prst="ellipse">
          <a:avLst/>
        </a:prstGeom>
        <a:gradFill rotWithShape="0">
          <a:gsLst>
            <a:gs pos="0">
              <a:schemeClr val="accent1">
                <a:alpha val="50000"/>
                <a:hueOff val="0"/>
                <a:satOff val="0"/>
                <a:lumOff val="0"/>
                <a:alphaOff val="0"/>
                <a:satMod val="103000"/>
                <a:lumMod val="102000"/>
                <a:tint val="94000"/>
              </a:schemeClr>
            </a:gs>
            <a:gs pos="50000">
              <a:schemeClr val="accent1">
                <a:alpha val="50000"/>
                <a:hueOff val="0"/>
                <a:satOff val="0"/>
                <a:lumOff val="0"/>
                <a:alphaOff val="0"/>
                <a:satMod val="110000"/>
                <a:lumMod val="100000"/>
                <a:shade val="100000"/>
              </a:schemeClr>
            </a:gs>
            <a:gs pos="100000">
              <a:schemeClr val="accent1">
                <a:alpha val="50000"/>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Risk Assessment Methods</a:t>
          </a:r>
        </a:p>
      </dsp:txBody>
      <dsp:txXfrm>
        <a:off x="5677587" y="2123249"/>
        <a:ext cx="1845813" cy="1845809"/>
      </dsp:txXfrm>
    </dsp:sp>
    <dsp:sp modelId="{ADD1E997-B033-42EB-ACB7-AF425DC0ECE6}">
      <dsp:nvSpPr>
        <dsp:cNvPr id="0" name=""/>
        <dsp:cNvSpPr/>
      </dsp:nvSpPr>
      <dsp:spPr>
        <a:xfrm>
          <a:off x="6637603" y="0"/>
          <a:ext cx="2610373" cy="2610367"/>
        </a:xfrm>
        <a:prstGeom prst="ellipse">
          <a:avLst/>
        </a:prstGeom>
        <a:gradFill rotWithShape="0">
          <a:gsLst>
            <a:gs pos="0">
              <a:schemeClr val="accent1">
                <a:alpha val="50000"/>
                <a:hueOff val="0"/>
                <a:satOff val="0"/>
                <a:lumOff val="0"/>
                <a:alphaOff val="0"/>
                <a:satMod val="103000"/>
                <a:lumMod val="102000"/>
                <a:tint val="94000"/>
              </a:schemeClr>
            </a:gs>
            <a:gs pos="50000">
              <a:schemeClr val="accent1">
                <a:alpha val="50000"/>
                <a:hueOff val="0"/>
                <a:satOff val="0"/>
                <a:lumOff val="0"/>
                <a:alphaOff val="0"/>
                <a:satMod val="110000"/>
                <a:lumMod val="100000"/>
                <a:shade val="100000"/>
              </a:schemeClr>
            </a:gs>
            <a:gs pos="100000">
              <a:schemeClr val="accent1">
                <a:alpha val="50000"/>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Risk Evaluation </a:t>
          </a:r>
        </a:p>
      </dsp:txBody>
      <dsp:txXfrm>
        <a:off x="7019883" y="382279"/>
        <a:ext cx="1845813" cy="184580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BC5063-D8A9-4937-9D24-4FFA241F09ED}">
      <dsp:nvSpPr>
        <dsp:cNvPr id="0" name=""/>
        <dsp:cNvSpPr/>
      </dsp:nvSpPr>
      <dsp:spPr>
        <a:xfrm>
          <a:off x="733666" y="0"/>
          <a:ext cx="3627583" cy="3627531"/>
        </a:xfrm>
        <a:prstGeom prst="ellipse">
          <a:avLst/>
        </a:prstGeom>
        <a:gradFill rotWithShape="0">
          <a:gsLst>
            <a:gs pos="0">
              <a:schemeClr val="accent1">
                <a:alpha val="50000"/>
                <a:hueOff val="0"/>
                <a:satOff val="0"/>
                <a:lumOff val="0"/>
                <a:alphaOff val="0"/>
                <a:satMod val="103000"/>
                <a:lumMod val="102000"/>
                <a:tint val="94000"/>
              </a:schemeClr>
            </a:gs>
            <a:gs pos="50000">
              <a:schemeClr val="accent1">
                <a:alpha val="50000"/>
                <a:hueOff val="0"/>
                <a:satOff val="0"/>
                <a:lumOff val="0"/>
                <a:alphaOff val="0"/>
                <a:satMod val="110000"/>
                <a:lumMod val="100000"/>
                <a:shade val="100000"/>
              </a:schemeClr>
            </a:gs>
            <a:gs pos="100000">
              <a:schemeClr val="accent1">
                <a:alpha val="50000"/>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121920" tIns="121920" rIns="121920" bIns="121920" numCol="1" spcCol="1270" anchor="t" anchorCtr="0">
          <a:noAutofit/>
        </a:bodyPr>
        <a:lstStyle/>
        <a:p>
          <a:pPr marL="0" lvl="0" indent="0" algn="ctr" defTabSz="1422400">
            <a:lnSpc>
              <a:spcPct val="90000"/>
            </a:lnSpc>
            <a:spcBef>
              <a:spcPct val="0"/>
            </a:spcBef>
            <a:spcAft>
              <a:spcPct val="35000"/>
            </a:spcAft>
            <a:buNone/>
          </a:pPr>
          <a:r>
            <a:rPr lang="en-US" sz="3200" kern="1200" dirty="0"/>
            <a:t>Qualitative</a:t>
          </a:r>
        </a:p>
        <a:p>
          <a:pPr marL="228600" lvl="1" indent="-228600" algn="ctr" defTabSz="1111250">
            <a:lnSpc>
              <a:spcPct val="90000"/>
            </a:lnSpc>
            <a:spcBef>
              <a:spcPct val="0"/>
            </a:spcBef>
            <a:spcAft>
              <a:spcPct val="15000"/>
            </a:spcAft>
            <a:buChar char="•"/>
          </a:pPr>
          <a:r>
            <a:rPr lang="en-US" sz="2500" kern="1200" dirty="0"/>
            <a:t>Subjective descriptors based on qualitative data</a:t>
          </a:r>
        </a:p>
      </dsp:txBody>
      <dsp:txXfrm>
        <a:off x="1264913" y="531240"/>
        <a:ext cx="2565089" cy="2565051"/>
      </dsp:txXfrm>
    </dsp:sp>
    <dsp:sp modelId="{80B0174D-BE2F-45FE-A25C-8715E6C509C3}">
      <dsp:nvSpPr>
        <dsp:cNvPr id="0" name=""/>
        <dsp:cNvSpPr/>
      </dsp:nvSpPr>
      <dsp:spPr>
        <a:xfrm>
          <a:off x="2600816" y="2419362"/>
          <a:ext cx="3627583" cy="3627531"/>
        </a:xfrm>
        <a:prstGeom prst="ellipse">
          <a:avLst/>
        </a:prstGeom>
        <a:gradFill rotWithShape="0">
          <a:gsLst>
            <a:gs pos="0">
              <a:schemeClr val="accent1">
                <a:alpha val="50000"/>
                <a:hueOff val="0"/>
                <a:satOff val="0"/>
                <a:lumOff val="0"/>
                <a:alphaOff val="0"/>
                <a:satMod val="103000"/>
                <a:lumMod val="102000"/>
                <a:tint val="94000"/>
              </a:schemeClr>
            </a:gs>
            <a:gs pos="50000">
              <a:schemeClr val="accent1">
                <a:alpha val="50000"/>
                <a:hueOff val="0"/>
                <a:satOff val="0"/>
                <a:lumOff val="0"/>
                <a:alphaOff val="0"/>
                <a:satMod val="110000"/>
                <a:lumMod val="100000"/>
                <a:shade val="100000"/>
              </a:schemeClr>
            </a:gs>
            <a:gs pos="100000">
              <a:schemeClr val="accent1">
                <a:alpha val="50000"/>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121920" tIns="121920" rIns="121920" bIns="121920" numCol="1" spcCol="1270" anchor="t" anchorCtr="0">
          <a:noAutofit/>
        </a:bodyPr>
        <a:lstStyle/>
        <a:p>
          <a:pPr marL="0" lvl="0" indent="0" algn="ctr" defTabSz="1422400">
            <a:lnSpc>
              <a:spcPct val="90000"/>
            </a:lnSpc>
            <a:spcBef>
              <a:spcPct val="0"/>
            </a:spcBef>
            <a:spcAft>
              <a:spcPct val="35000"/>
            </a:spcAft>
            <a:buNone/>
          </a:pPr>
          <a:r>
            <a:rPr lang="en-US" sz="3200" kern="1200" dirty="0"/>
            <a:t>Semi-quantitative</a:t>
          </a:r>
        </a:p>
        <a:p>
          <a:pPr marL="228600" lvl="1" indent="-228600" algn="ctr" defTabSz="1111250">
            <a:lnSpc>
              <a:spcPct val="90000"/>
            </a:lnSpc>
            <a:spcBef>
              <a:spcPct val="0"/>
            </a:spcBef>
            <a:spcAft>
              <a:spcPct val="15000"/>
            </a:spcAft>
            <a:buChar char="•"/>
          </a:pPr>
          <a:r>
            <a:rPr lang="en-US" sz="2500" kern="1200" dirty="0"/>
            <a:t>Numerical values based on qualitative data</a:t>
          </a:r>
        </a:p>
      </dsp:txBody>
      <dsp:txXfrm>
        <a:off x="3132063" y="2950602"/>
        <a:ext cx="2565089" cy="2565051"/>
      </dsp:txXfrm>
    </dsp:sp>
    <dsp:sp modelId="{32260E59-9249-4895-B53C-B3AD9FF2C630}">
      <dsp:nvSpPr>
        <dsp:cNvPr id="0" name=""/>
        <dsp:cNvSpPr/>
      </dsp:nvSpPr>
      <dsp:spPr>
        <a:xfrm>
          <a:off x="4465757" y="0"/>
          <a:ext cx="3627583" cy="3627531"/>
        </a:xfrm>
        <a:prstGeom prst="ellipse">
          <a:avLst/>
        </a:prstGeom>
        <a:gradFill rotWithShape="0">
          <a:gsLst>
            <a:gs pos="0">
              <a:schemeClr val="accent1">
                <a:alpha val="50000"/>
                <a:hueOff val="0"/>
                <a:satOff val="0"/>
                <a:lumOff val="0"/>
                <a:alphaOff val="0"/>
                <a:satMod val="103000"/>
                <a:lumMod val="102000"/>
                <a:tint val="94000"/>
              </a:schemeClr>
            </a:gs>
            <a:gs pos="50000">
              <a:schemeClr val="accent1">
                <a:alpha val="50000"/>
                <a:hueOff val="0"/>
                <a:satOff val="0"/>
                <a:lumOff val="0"/>
                <a:alphaOff val="0"/>
                <a:satMod val="110000"/>
                <a:lumMod val="100000"/>
                <a:shade val="100000"/>
              </a:schemeClr>
            </a:gs>
            <a:gs pos="100000">
              <a:schemeClr val="accent1">
                <a:alpha val="50000"/>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tx1"/>
        </a:fontRef>
      </dsp:style>
      <dsp:txBody>
        <a:bodyPr spcFirstLastPara="0" vert="horz" wrap="square" lIns="121920" tIns="121920" rIns="121920" bIns="121920" numCol="1" spcCol="1270" anchor="t" anchorCtr="0">
          <a:noAutofit/>
        </a:bodyPr>
        <a:lstStyle/>
        <a:p>
          <a:pPr marL="0" lvl="0" indent="0" algn="ctr" defTabSz="1422400">
            <a:lnSpc>
              <a:spcPct val="90000"/>
            </a:lnSpc>
            <a:spcBef>
              <a:spcPct val="0"/>
            </a:spcBef>
            <a:spcAft>
              <a:spcPct val="35000"/>
            </a:spcAft>
            <a:buNone/>
          </a:pPr>
          <a:r>
            <a:rPr lang="en-US" sz="3200" kern="1200" dirty="0"/>
            <a:t>Quantitative</a:t>
          </a:r>
        </a:p>
        <a:p>
          <a:pPr marL="228600" lvl="1" indent="-228600" algn="ctr" defTabSz="1111250">
            <a:lnSpc>
              <a:spcPct val="90000"/>
            </a:lnSpc>
            <a:spcBef>
              <a:spcPct val="0"/>
            </a:spcBef>
            <a:spcAft>
              <a:spcPct val="15000"/>
            </a:spcAft>
            <a:buChar char="•"/>
          </a:pPr>
          <a:r>
            <a:rPr lang="en-US" sz="2500" kern="1200" dirty="0"/>
            <a:t>Numerical values based on statistical data</a:t>
          </a:r>
        </a:p>
      </dsp:txBody>
      <dsp:txXfrm>
        <a:off x="4997004" y="531240"/>
        <a:ext cx="2565089" cy="256505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4DB018-C6E0-44AD-99B7-336EFDEA284A}">
      <dsp:nvSpPr>
        <dsp:cNvPr id="0" name=""/>
        <dsp:cNvSpPr/>
      </dsp:nvSpPr>
      <dsp:spPr>
        <a:xfrm>
          <a:off x="2329" y="0"/>
          <a:ext cx="3624392" cy="5011838"/>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marL="0" lvl="0" indent="0" algn="ctr" defTabSz="1244600" rtl="0">
            <a:lnSpc>
              <a:spcPct val="90000"/>
            </a:lnSpc>
            <a:spcBef>
              <a:spcPct val="0"/>
            </a:spcBef>
            <a:spcAft>
              <a:spcPct val="35000"/>
            </a:spcAft>
            <a:buNone/>
          </a:pPr>
          <a:r>
            <a:rPr lang="en-US" sz="2800" b="1" i="1" kern="1200" dirty="0"/>
            <a:t>Keep it simple</a:t>
          </a:r>
          <a:r>
            <a:rPr lang="en-US" sz="2400" kern="1200" dirty="0"/>
            <a:t>           </a:t>
          </a:r>
        </a:p>
        <a:p>
          <a:pPr marL="0" lvl="0" indent="0" algn="ctr" defTabSz="1244600" rtl="0">
            <a:lnSpc>
              <a:spcPct val="90000"/>
            </a:lnSpc>
            <a:spcBef>
              <a:spcPct val="0"/>
            </a:spcBef>
            <a:spcAft>
              <a:spcPct val="35000"/>
            </a:spcAft>
            <a:buNone/>
          </a:pPr>
          <a:r>
            <a:rPr lang="en-US" sz="2000" kern="1200" dirty="0"/>
            <a:t>The simplest method that provides the information needed is advised. No single method is able to meet ‘all’ requirements for all risks. </a:t>
          </a:r>
        </a:p>
      </dsp:txBody>
      <dsp:txXfrm>
        <a:off x="2329" y="2004735"/>
        <a:ext cx="3624392" cy="2004735"/>
      </dsp:txXfrm>
    </dsp:sp>
    <dsp:sp modelId="{B0A2B8A7-2E65-40AA-815D-C71D2E0608D3}">
      <dsp:nvSpPr>
        <dsp:cNvPr id="0" name=""/>
        <dsp:cNvSpPr/>
      </dsp:nvSpPr>
      <dsp:spPr>
        <a:xfrm>
          <a:off x="980054" y="300710"/>
          <a:ext cx="1668942" cy="1668942"/>
        </a:xfrm>
        <a:prstGeom prst="ellipse">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5E85EF0-A34F-4FDC-8BC2-42BD168E2A21}">
      <dsp:nvSpPr>
        <dsp:cNvPr id="0" name=""/>
        <dsp:cNvSpPr/>
      </dsp:nvSpPr>
      <dsp:spPr>
        <a:xfrm>
          <a:off x="3735453" y="0"/>
          <a:ext cx="3624392" cy="5011838"/>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marL="0" lvl="0" indent="0" algn="ctr" defTabSz="1244600" rtl="0">
            <a:lnSpc>
              <a:spcPct val="90000"/>
            </a:lnSpc>
            <a:spcBef>
              <a:spcPct val="0"/>
            </a:spcBef>
            <a:spcAft>
              <a:spcPct val="35000"/>
            </a:spcAft>
            <a:buNone/>
          </a:pPr>
          <a:r>
            <a:rPr lang="en-US" sz="2800" b="1" i="1" kern="1200" dirty="0"/>
            <a:t>Customize</a:t>
          </a:r>
          <a:r>
            <a:rPr lang="en-US" sz="2800" b="1" kern="1200" dirty="0"/>
            <a:t>         </a:t>
          </a:r>
          <a:r>
            <a:rPr lang="en-US" sz="2800" kern="1200" dirty="0"/>
            <a:t> Modified tools may be necessary (and even desired)</a:t>
          </a:r>
        </a:p>
      </dsp:txBody>
      <dsp:txXfrm>
        <a:off x="3735453" y="2004735"/>
        <a:ext cx="3624392" cy="2004735"/>
      </dsp:txXfrm>
    </dsp:sp>
    <dsp:sp modelId="{5BF7AB71-79A0-4A52-A0F7-C19DBC436339}">
      <dsp:nvSpPr>
        <dsp:cNvPr id="0" name=""/>
        <dsp:cNvSpPr/>
      </dsp:nvSpPr>
      <dsp:spPr>
        <a:xfrm>
          <a:off x="4713178" y="300710"/>
          <a:ext cx="1668942" cy="1668942"/>
        </a:xfrm>
        <a:prstGeom prst="ellipse">
          <a:avLst/>
        </a:prstGeom>
        <a:blipFill rotWithShape="1">
          <a:blip xmlns:r="http://schemas.openxmlformats.org/officeDocument/2006/relationships" r:embed="rId2"/>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79ABDBF-D985-4E98-9326-F12CA7FCEFE3}">
      <dsp:nvSpPr>
        <dsp:cNvPr id="0" name=""/>
        <dsp:cNvSpPr/>
      </dsp:nvSpPr>
      <dsp:spPr>
        <a:xfrm>
          <a:off x="7468577" y="0"/>
          <a:ext cx="3624392" cy="501183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marL="0" lvl="0" indent="0" algn="ctr" defTabSz="1244600" rtl="0">
            <a:lnSpc>
              <a:spcPct val="90000"/>
            </a:lnSpc>
            <a:spcBef>
              <a:spcPct val="0"/>
            </a:spcBef>
            <a:spcAft>
              <a:spcPct val="35000"/>
            </a:spcAft>
            <a:buNone/>
          </a:pPr>
          <a:r>
            <a:rPr lang="en-US" sz="2800" b="1" i="1" kern="1200" dirty="0"/>
            <a:t>Combine</a:t>
          </a:r>
          <a:r>
            <a:rPr lang="en-US" sz="2800" i="1" kern="1200" dirty="0"/>
            <a:t> </a:t>
          </a:r>
        </a:p>
        <a:p>
          <a:pPr marL="0" lvl="0" indent="0" algn="ctr" defTabSz="1244600" rtl="0">
            <a:lnSpc>
              <a:spcPct val="90000"/>
            </a:lnSpc>
            <a:spcBef>
              <a:spcPct val="0"/>
            </a:spcBef>
            <a:spcAft>
              <a:spcPct val="35000"/>
            </a:spcAft>
            <a:buNone/>
          </a:pPr>
          <a:r>
            <a:rPr lang="en-US" sz="2800" kern="1200" dirty="0"/>
            <a:t> Often a combination of tools is necessary.</a:t>
          </a:r>
        </a:p>
      </dsp:txBody>
      <dsp:txXfrm>
        <a:off x="7468577" y="2004735"/>
        <a:ext cx="3624392" cy="2004735"/>
      </dsp:txXfrm>
    </dsp:sp>
    <dsp:sp modelId="{553818BA-1928-411F-B538-A395C803A909}">
      <dsp:nvSpPr>
        <dsp:cNvPr id="0" name=""/>
        <dsp:cNvSpPr/>
      </dsp:nvSpPr>
      <dsp:spPr>
        <a:xfrm>
          <a:off x="8446302" y="300710"/>
          <a:ext cx="1668942" cy="1668942"/>
        </a:xfrm>
        <a:prstGeom prst="ellipse">
          <a:avLst/>
        </a:prstGeom>
        <a:blipFill rotWithShape="1">
          <a:blip xmlns:r="http://schemas.openxmlformats.org/officeDocument/2006/relationships" r:embed="rId3"/>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1893081-DEBC-4C96-9EB8-4CCF28D408EC}">
      <dsp:nvSpPr>
        <dsp:cNvPr id="0" name=""/>
        <dsp:cNvSpPr/>
      </dsp:nvSpPr>
      <dsp:spPr>
        <a:xfrm>
          <a:off x="443811" y="4009470"/>
          <a:ext cx="10207675" cy="751775"/>
        </a:xfrm>
        <a:prstGeom prst="leftRightArrow">
          <a:avLst/>
        </a:prstGeom>
        <a:solidFill>
          <a:schemeClr val="accent2">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C991AB-C9EF-4394-B74D-C6DE60562543}">
      <dsp:nvSpPr>
        <dsp:cNvPr id="0" name=""/>
        <dsp:cNvSpPr/>
      </dsp:nvSpPr>
      <dsp:spPr>
        <a:xfrm>
          <a:off x="57937" y="310934"/>
          <a:ext cx="1494870" cy="1494870"/>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32FC7D0-561E-47B0-8F38-C63B7BEBE098}">
      <dsp:nvSpPr>
        <dsp:cNvPr id="0" name=""/>
        <dsp:cNvSpPr/>
      </dsp:nvSpPr>
      <dsp:spPr>
        <a:xfrm>
          <a:off x="371860" y="624857"/>
          <a:ext cx="867024" cy="86702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6F175F8-AB95-408D-8A9A-A8B4DBB4BAAE}">
      <dsp:nvSpPr>
        <dsp:cNvPr id="0" name=""/>
        <dsp:cNvSpPr/>
      </dsp:nvSpPr>
      <dsp:spPr>
        <a:xfrm>
          <a:off x="1873137" y="310934"/>
          <a:ext cx="3523623" cy="14948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933450">
            <a:lnSpc>
              <a:spcPct val="90000"/>
            </a:lnSpc>
            <a:spcBef>
              <a:spcPct val="0"/>
            </a:spcBef>
            <a:spcAft>
              <a:spcPct val="35000"/>
            </a:spcAft>
            <a:buNone/>
          </a:pPr>
          <a:r>
            <a:rPr lang="en-US" sz="2100" kern="1200"/>
            <a:t>Planning for the assessment is a critical step in assessing and managing risk. </a:t>
          </a:r>
        </a:p>
      </dsp:txBody>
      <dsp:txXfrm>
        <a:off x="1873137" y="310934"/>
        <a:ext cx="3523623" cy="1494870"/>
      </dsp:txXfrm>
    </dsp:sp>
    <dsp:sp modelId="{9EB42CA6-3CCA-4C1B-A46C-752C51B4D010}">
      <dsp:nvSpPr>
        <dsp:cNvPr id="0" name=""/>
        <dsp:cNvSpPr/>
      </dsp:nvSpPr>
      <dsp:spPr>
        <a:xfrm>
          <a:off x="6010725" y="310934"/>
          <a:ext cx="1494870" cy="1494870"/>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9F4C0DD-17AE-40E1-8B2E-B7B0185234C6}">
      <dsp:nvSpPr>
        <dsp:cNvPr id="0" name=""/>
        <dsp:cNvSpPr/>
      </dsp:nvSpPr>
      <dsp:spPr>
        <a:xfrm>
          <a:off x="6324648" y="624857"/>
          <a:ext cx="867024" cy="86702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101F3D5-130A-428C-B67A-C3DD377E953D}">
      <dsp:nvSpPr>
        <dsp:cNvPr id="0" name=""/>
        <dsp:cNvSpPr/>
      </dsp:nvSpPr>
      <dsp:spPr>
        <a:xfrm>
          <a:off x="7825925" y="310934"/>
          <a:ext cx="3523623" cy="14948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933450">
            <a:lnSpc>
              <a:spcPct val="90000"/>
            </a:lnSpc>
            <a:spcBef>
              <a:spcPct val="0"/>
            </a:spcBef>
            <a:spcAft>
              <a:spcPct val="35000"/>
            </a:spcAft>
            <a:buNone/>
          </a:pPr>
          <a:r>
            <a:rPr lang="en-US" sz="2100" kern="1200"/>
            <a:t>The context of the risk management effort must include the purpose, scope, objectives, risk criteria, and risk scoring system.  </a:t>
          </a:r>
        </a:p>
      </dsp:txBody>
      <dsp:txXfrm>
        <a:off x="7825925" y="310934"/>
        <a:ext cx="3523623" cy="1494870"/>
      </dsp:txXfrm>
    </dsp:sp>
    <dsp:sp modelId="{1162B9D8-B7AF-4266-80E1-FD53B733E3F3}">
      <dsp:nvSpPr>
        <dsp:cNvPr id="0" name=""/>
        <dsp:cNvSpPr/>
      </dsp:nvSpPr>
      <dsp:spPr>
        <a:xfrm>
          <a:off x="57937" y="2545532"/>
          <a:ext cx="1494870" cy="1494870"/>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B66E151-7CE0-43F0-BF39-7C69974B84FC}">
      <dsp:nvSpPr>
        <dsp:cNvPr id="0" name=""/>
        <dsp:cNvSpPr/>
      </dsp:nvSpPr>
      <dsp:spPr>
        <a:xfrm>
          <a:off x="371860" y="2859455"/>
          <a:ext cx="867024" cy="86702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2D623D4-51D1-4435-90DF-58D89EDF7A33}">
      <dsp:nvSpPr>
        <dsp:cNvPr id="0" name=""/>
        <dsp:cNvSpPr/>
      </dsp:nvSpPr>
      <dsp:spPr>
        <a:xfrm>
          <a:off x="1873137" y="2545532"/>
          <a:ext cx="3523623" cy="14948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933450">
            <a:lnSpc>
              <a:spcPct val="90000"/>
            </a:lnSpc>
            <a:spcBef>
              <a:spcPct val="0"/>
            </a:spcBef>
            <a:spcAft>
              <a:spcPct val="35000"/>
            </a:spcAft>
            <a:buNone/>
          </a:pPr>
          <a:r>
            <a:rPr lang="en-US" sz="2100" kern="1200"/>
            <a:t>The organization’s definition of risk levels and acceptable risk level must be determined. </a:t>
          </a:r>
        </a:p>
      </dsp:txBody>
      <dsp:txXfrm>
        <a:off x="1873137" y="2545532"/>
        <a:ext cx="3523623" cy="1494870"/>
      </dsp:txXfrm>
    </dsp:sp>
    <dsp:sp modelId="{999D5468-501F-4953-9EDE-E6F1ECF12B72}">
      <dsp:nvSpPr>
        <dsp:cNvPr id="0" name=""/>
        <dsp:cNvSpPr/>
      </dsp:nvSpPr>
      <dsp:spPr>
        <a:xfrm>
          <a:off x="6010725" y="2545532"/>
          <a:ext cx="1494870" cy="1494870"/>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E5FCFE9-575C-4DBD-8360-5DDB87CAB08E}">
      <dsp:nvSpPr>
        <dsp:cNvPr id="0" name=""/>
        <dsp:cNvSpPr/>
      </dsp:nvSpPr>
      <dsp:spPr>
        <a:xfrm>
          <a:off x="6324648" y="2859455"/>
          <a:ext cx="867024" cy="86702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2AB5519-4BE0-4620-84D8-6CDDE1DC3444}">
      <dsp:nvSpPr>
        <dsp:cNvPr id="0" name=""/>
        <dsp:cNvSpPr/>
      </dsp:nvSpPr>
      <dsp:spPr>
        <a:xfrm>
          <a:off x="7825925" y="2545532"/>
          <a:ext cx="3523623" cy="14948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933450">
            <a:lnSpc>
              <a:spcPct val="90000"/>
            </a:lnSpc>
            <a:spcBef>
              <a:spcPct val="0"/>
            </a:spcBef>
            <a:spcAft>
              <a:spcPct val="35000"/>
            </a:spcAft>
            <a:buNone/>
          </a:pPr>
          <a:r>
            <a:rPr lang="en-US" sz="2100" kern="1200"/>
            <a:t>Time spent on planning is well spent and will help enable the risk assessment team to achieve the objectives of the effort.</a:t>
          </a:r>
        </a:p>
      </dsp:txBody>
      <dsp:txXfrm>
        <a:off x="7825925" y="2545532"/>
        <a:ext cx="3523623" cy="1494870"/>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rings+Icon">
  <dgm:title val="Interconnected Rings"/>
  <dgm:desc val="Use to show overlapping or interconnected ideas or concepts. The first seven lines of Level 1 text correspond with a circle. Unused text does not appear, but remains available if you switch layouts.  "/>
  <dgm:catLst>
    <dgm:cat type="relationship" pri="32000"/>
    <dgm:cat type="officeonline" pri="6000"/>
  </dgm:catLst>
  <dgm:sampData useDef="1">
    <dgm:dataModel>
      <dgm:ptLst/>
      <dgm:bg/>
      <dgm:whole/>
    </dgm:dataModel>
  </dgm:sampData>
  <dgm:styleData>
    <dgm:dataModel>
      <dgm:ptLst>
        <dgm:pt modelId="0" type="doc"/>
        <dgm:pt modelId="10"/>
        <dgm:pt modelId="20"/>
      </dgm:ptLst>
      <dgm:cxnLst>
        <dgm:cxn modelId="30" srcId="0" destId="10" srcOrd="0" destOrd="0"/>
        <dgm:cxn modelId="40" srcId="0" destId="20" srcOrd="1" destOrd="0"/>
      </dgm:cxnLst>
      <dgm:bg/>
      <dgm:whole/>
    </dgm:dataModel>
  </dgm:styleData>
  <dgm:clrData>
    <dgm:dataModel>
      <dgm:ptLst>
        <dgm:pt modelId="0" type="doc"/>
        <dgm:pt modelId="10"/>
        <dgm:pt modelId="20"/>
        <dgm:pt modelId="30"/>
        <dgm:pt modelId="40"/>
      </dgm:ptLst>
      <dgm:cxnLst>
        <dgm:cxn modelId="50" srcId="0" destId="10" srcOrd="0" destOrd="0"/>
        <dgm:cxn modelId="60" srcId="0" destId="20" srcOrd="1" destOrd="0"/>
        <dgm:cxn modelId="70" srcId="0" destId="30" srcOrd="2" destOrd="0"/>
        <dgm:cxn modelId="80" srcId="0" destId="40" srcOrd="2" destOrd="0"/>
      </dgm:cxnLst>
      <dgm:bg/>
      <dgm:whole/>
    </dgm:dataModel>
  </dgm:clrData>
  <dgm:layoutNode name="Name0">
    <dgm:varLst>
      <dgm:chMax val="7"/>
      <dgm:dir/>
      <dgm:resizeHandles val="exact"/>
    </dgm:varLst>
    <dgm:choose name="Name1">
      <dgm:if name="Name2" axis="ch" ptType="node" func="cnt" op="lt" val="1">
        <dgm:alg type="composite"/>
        <dgm:shape xmlns:r="http://schemas.openxmlformats.org/officeDocument/2006/relationships" r:blip="">
          <dgm:adjLst/>
        </dgm:shape>
        <dgm:presOf/>
        <dgm:constrLst/>
        <dgm:ruleLst/>
      </dgm:if>
      <dgm:if name="Name3" axis="ch" ptType="node" func="cnt" op="equ" val="1">
        <dgm:alg type="composite">
          <dgm:param type="ar" val="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dgm:constr type="h" for="ch" forName="ellipse1" refType="h"/>
        </dgm:constrLst>
      </dgm:if>
      <dgm:if name="Name4" axis="ch" ptType="node" func="cnt" op="equ" val="2">
        <dgm:alg type="composite">
          <dgm:param type="ar" val="0.908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6602"/>
          <dgm:constr type="h" for="ch" forName="ellipse1" refType="h" fact="0.5999"/>
          <dgm:constr type="l" for="ch" forName="ellipse2" refType="w" fact="0.3398"/>
          <dgm:constr type="t" for="ch" forName="ellipse2" refType="h" fact="0.4001"/>
          <dgm:constr type="w" for="ch" forName="ellipse2" refType="w" fact="0.6602"/>
          <dgm:constr type="h" for="ch" forName="ellipse2" refType="h" fact="0.5999"/>
        </dgm:constrLst>
      </dgm:if>
      <dgm:if name="Name5" axis="ch" ptType="node" func="cnt" op="equ" val="3">
        <dgm:alg type="composite">
          <dgm:param type="ar" val="1.217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4929"/>
          <dgm:constr type="h" for="ch" forName="ellipse1" refType="h" fact="0.5999"/>
          <dgm:constr type="l" for="ch" forName="ellipse2" refType="w" fact="0.2537"/>
          <dgm:constr type="t" for="ch" forName="ellipse2" refType="h" fact="0.4001"/>
          <dgm:constr type="w" for="ch" forName="ellipse2" refType="w" fact="0.4929"/>
          <dgm:constr type="h" for="ch" forName="ellipse2" refType="h" fact="0.5999"/>
          <dgm:constr type="l" for="ch" forName="ellipse3" refType="w" fact="0.5071"/>
          <dgm:constr type="t" for="ch" forName="ellipse3" refType="h" fact="0"/>
          <dgm:constr type="w" for="ch" forName="ellipse3" refType="w" fact="0.4929"/>
          <dgm:constr type="h" for="ch" forName="ellipse3" refType="h" fact="0.5999"/>
        </dgm:constrLst>
      </dgm:if>
      <dgm:if name="Name6" axis="ch" ptType="node" func="cnt" op="equ" val="4">
        <dgm:alg type="composite">
          <dgm:param type="ar" val="1.5255"/>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932"/>
          <dgm:constr type="h" for="ch" forName="ellipse1" refType="h" fact="0.5999"/>
          <dgm:constr type="l" for="ch" forName="ellipse2" refType="w" fact="0.2023"/>
          <dgm:constr type="t" for="ch" forName="ellipse2" refType="h" fact="0.4001"/>
          <dgm:constr type="w" for="ch" forName="ellipse2" refType="w" fact="0.3932"/>
          <dgm:constr type="h" for="ch" forName="ellipse2" refType="h" fact="0.5999"/>
          <dgm:constr type="l" for="ch" forName="ellipse3" refType="w" fact="0.4045"/>
          <dgm:constr type="t" for="ch" forName="ellipse3" refType="h" fact="0"/>
          <dgm:constr type="w" for="ch" forName="ellipse3" refType="w" fact="0.3932"/>
          <dgm:constr type="h" for="ch" forName="ellipse3" refType="h" fact="0.5999"/>
          <dgm:constr type="l" for="ch" forName="ellipse4" refType="w" fact="0.6068"/>
          <dgm:constr type="t" for="ch" forName="ellipse4" refType="h" fact="0.4001"/>
          <dgm:constr type="w" for="ch" forName="ellipse4" refType="w" fact="0.3932"/>
          <dgm:constr type="h" for="ch" forName="ellipse4" refType="h" fact="0.5999"/>
        </dgm:constrLst>
      </dgm:if>
      <dgm:if name="Name7" axis="ch" ptType="node" func="cnt" op="equ" val="5">
        <dgm:alg type="composite">
          <dgm:param type="ar" val="1.834"/>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271"/>
          <dgm:constr type="h" for="ch" forName="ellipse1" refType="h" fact="0.5999"/>
          <dgm:constr type="l" for="ch" forName="ellipse2" refType="w" fact="0.1682"/>
          <dgm:constr type="t" for="ch" forName="ellipse2" refType="h" fact="0.4001"/>
          <dgm:constr type="w" for="ch" forName="ellipse2" refType="w" fact="0.3271"/>
          <dgm:constr type="h" for="ch" forName="ellipse2" refType="h" fact="0.5999"/>
          <dgm:constr type="l" for="ch" forName="ellipse3" refType="w" fact="0.3365"/>
          <dgm:constr type="t" for="ch" forName="ellipse3" refType="h" fact="0"/>
          <dgm:constr type="w" for="ch" forName="ellipse3" refType="w" fact="0.3271"/>
          <dgm:constr type="h" for="ch" forName="ellipse3" refType="h" fact="0.5999"/>
          <dgm:constr type="l" for="ch" forName="ellipse4" refType="w" fact="0.5047"/>
          <dgm:constr type="t" for="ch" forName="ellipse4" refType="h" fact="0.4001"/>
          <dgm:constr type="w" for="ch" forName="ellipse4" refType="w" fact="0.3271"/>
          <dgm:constr type="h" for="ch" forName="ellipse4" refType="h" fact="0.5999"/>
          <dgm:constr type="l" for="ch" forName="ellipse5" refType="w" fact="0.6729"/>
          <dgm:constr type="t" for="ch" forName="ellipse5" refType="h" fact="0"/>
          <dgm:constr type="w" for="ch" forName="ellipse5" refType="w" fact="0.3271"/>
          <dgm:constr type="h" for="ch" forName="ellipse5" refType="h" fact="0.5999"/>
        </dgm:constrLst>
      </dgm:if>
      <dgm:if name="Name8" axis="ch" ptType="node" func="cnt" op="equ" val="6">
        <dgm:alg type="composite">
          <dgm:param type="ar" val="2.1873"/>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78"/>
          <dgm:constr type="h" for="ch" forName="ellipse1" refType="h" fact="0.6081"/>
          <dgm:constr type="l" for="ch" forName="ellipse2" refType="w" fact="0.1444"/>
          <dgm:constr type="t" for="ch" forName="ellipse2" refType="h" fact="0.3919"/>
          <dgm:constr type="w" for="ch" forName="ellipse2" refType="w" fact="0.278"/>
          <dgm:constr type="h" for="ch" forName="ellipse2" refType="h" fact="0.6081"/>
          <dgm:constr type="l" for="ch" forName="ellipse3" refType="w" fact="0.2888"/>
          <dgm:constr type="t" for="ch" forName="ellipse3" refType="h" fact="0"/>
          <dgm:constr type="w" for="ch" forName="ellipse3" refType="w" fact="0.278"/>
          <dgm:constr type="h" for="ch" forName="ellipse3" refType="h" fact="0.6081"/>
          <dgm:constr type="l" for="ch" forName="ellipse4" refType="w" fact="0.4332"/>
          <dgm:constr type="t" for="ch" forName="ellipse4" refType="h" fact="0.3919"/>
          <dgm:constr type="w" for="ch" forName="ellipse4" refType="w" fact="0.278"/>
          <dgm:constr type="h" for="ch" forName="ellipse4" refType="h" fact="0.6081"/>
          <dgm:constr type="l" for="ch" forName="ellipse5" refType="w" fact="0.5776"/>
          <dgm:constr type="t" for="ch" forName="ellipse5" refType="h" fact="0"/>
          <dgm:constr type="w" for="ch" forName="ellipse5" refType="w" fact="0.278"/>
          <dgm:constr type="h" for="ch" forName="ellipse5" refType="h" fact="0.6081"/>
          <dgm:constr type="l" for="ch" forName="ellipse6" refType="w" fact="0.722"/>
          <dgm:constr type="t" for="ch" forName="ellipse6" refType="h" fact="0.3919"/>
          <dgm:constr type="w" for="ch" forName="ellipse6" refType="w" fact="0.278"/>
          <dgm:constr type="h" for="ch" forName="ellipse6" refType="h" fact="0.6081"/>
        </dgm:constrLst>
      </dgm:if>
      <dgm:else name="Name9">
        <dgm:alg type="composite">
          <dgm:param type="ar" val="2.346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455"/>
          <dgm:constr type="h" for="ch" forName="ellipse1" refType="h" fact="0.5761"/>
          <dgm:constr type="l" for="ch" forName="ellipse2" refType="w" fact="0.1257"/>
          <dgm:constr type="t" for="ch" forName="ellipse2" refType="h" fact="0.4239"/>
          <dgm:constr type="w" for="ch" forName="ellipse2" refType="w" fact="0.2455"/>
          <dgm:constr type="h" for="ch" forName="ellipse2" refType="h" fact="0.5761"/>
          <dgm:constr type="l" for="ch" forName="ellipse3" refType="w" fact="0.2515"/>
          <dgm:constr type="t" for="ch" forName="ellipse3" refType="h" fact="0"/>
          <dgm:constr type="w" for="ch" forName="ellipse3" refType="w" fact="0.2455"/>
          <dgm:constr type="h" for="ch" forName="ellipse3" refType="h" fact="0.5761"/>
          <dgm:constr type="l" for="ch" forName="ellipse4" refType="w" fact="0.3772"/>
          <dgm:constr type="t" for="ch" forName="ellipse4" refType="h" fact="0.4239"/>
          <dgm:constr type="w" for="ch" forName="ellipse4" refType="w" fact="0.2455"/>
          <dgm:constr type="h" for="ch" forName="ellipse4" refType="h" fact="0.5761"/>
          <dgm:constr type="l" for="ch" forName="ellipse5" refType="w" fact="0.503"/>
          <dgm:constr type="t" for="ch" forName="ellipse5" refType="h" fact="0"/>
          <dgm:constr type="w" for="ch" forName="ellipse5" refType="w" fact="0.2455"/>
          <dgm:constr type="h" for="ch" forName="ellipse5" refType="h" fact="0.5761"/>
          <dgm:constr type="l" for="ch" forName="ellipse6" refType="w" fact="0.6287"/>
          <dgm:constr type="t" for="ch" forName="ellipse6" refType="h" fact="0.4239"/>
          <dgm:constr type="w" for="ch" forName="ellipse6" refType="w" fact="0.2455"/>
          <dgm:constr type="h" for="ch" forName="ellipse6" refType="h" fact="0.5761"/>
          <dgm:constr type="l" for="ch" forName="ellipse7" refType="w" fact="0.7545"/>
          <dgm:constr type="t" for="ch" forName="ellipse7" refType="h" fact="0"/>
          <dgm:constr type="w" for="ch" forName="ellipse7" refType="w" fact="0.2455"/>
          <dgm:constr type="h" for="ch" forName="ellipse7" refType="h" fact="0.5761"/>
        </dgm:constrLst>
      </dgm:else>
    </dgm:choose>
    <dgm:choose name="Name10">
      <dgm:if name="Name11" axis="ch" ptType="node" func="cnt" op="gte" val="1">
        <dgm:layoutNode name="ellipse1" styleLbl="vennNode1">
          <dgm:varLst>
            <dgm:bulletEnabled val="1"/>
          </dgm:varLst>
          <dgm:alg type="tx"/>
          <dgm:shape xmlns:r="http://schemas.openxmlformats.org/officeDocument/2006/relationships" type="ellipse" r:blip="">
            <dgm:adjLst/>
          </dgm:shape>
          <dgm:choose name="Name12">
            <dgm:if name="Name13" func="var" arg="dir" op="equ" val="norm">
              <dgm:presOf axis="ch desOrSelf" ptType="node node" st="1 1" cnt="1 0"/>
            </dgm:if>
            <dgm:else name="Name14">
              <dgm:choose name="Name15">
                <dgm:if name="Name16" axis="ch" ptType="node" func="cnt" op="equ" val="1">
                  <dgm:presOf axis="ch desOrSelf" ptType="node node" st="1 1" cnt="1 0"/>
                </dgm:if>
                <dgm:if name="Name17" axis="ch" ptType="node" func="cnt" op="equ" val="2">
                  <dgm:presOf axis="ch desOrSelf" ptType="node node" st="2 1" cnt="1 0"/>
                </dgm:if>
                <dgm:if name="Name18" axis="ch" ptType="node" func="cnt" op="equ" val="3">
                  <dgm:presOf axis="ch desOrSelf" ptType="node node" st="3 1" cnt="1 0"/>
                </dgm:if>
                <dgm:if name="Name19" axis="ch" ptType="node" func="cnt" op="equ" val="4">
                  <dgm:presOf axis="ch desOrSelf" ptType="node node" st="4 1" cnt="1 0"/>
                </dgm:if>
                <dgm:if name="Name20" axis="ch" ptType="node" func="cnt" op="equ" val="5">
                  <dgm:presOf axis="ch desOrSelf" ptType="node node" st="5 1" cnt="1 0"/>
                </dgm:if>
                <dgm:if name="Name21" axis="ch" ptType="node" func="cnt" op="equ" val="6">
                  <dgm:presOf axis="ch desOrSelf" ptType="node node" st="6 1" cnt="1 0"/>
                </dgm:if>
                <dgm:if name="Name22" axis="ch" ptType="node" func="cnt" op="gte" val="7">
                  <dgm:presOf axis="ch desOrSelf" ptType="node node" st="7 1" cnt="1 0"/>
                </dgm:if>
                <dgm:else name="Name2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4"/>
    </dgm:choose>
    <dgm:choose name="Name25">
      <dgm:if name="Name26" axis="ch" ptType="node" func="cnt" op="gte" val="2">
        <dgm:layoutNode name="ellipse2" styleLbl="vennNode1">
          <dgm:varLst>
            <dgm:bulletEnabled val="1"/>
          </dgm:varLst>
          <dgm:alg type="tx"/>
          <dgm:choose name="Name27">
            <dgm:if name="Name28" func="var" arg="dir" op="equ" val="norm">
              <dgm:shape xmlns:r="http://schemas.openxmlformats.org/officeDocument/2006/relationships" type="ellipse" r:blip="">
                <dgm:adjLst/>
              </dgm:shape>
              <dgm:presOf axis="ch desOrSelf" ptType="node node" st="2 1" cnt="1 0"/>
            </dgm:if>
            <dgm:else name="Name29">
              <dgm:shape xmlns:r="http://schemas.openxmlformats.org/officeDocument/2006/relationships" type="ellipse" r:blip="" zOrderOff="-2">
                <dgm:adjLst/>
              </dgm:shape>
              <dgm:choose name="Name30">
                <dgm:if name="Name31" axis="ch" ptType="node" func="cnt" op="equ" val="2">
                  <dgm:presOf axis="ch desOrSelf" ptType="node node" st="1 1" cnt="1 0"/>
                </dgm:if>
                <dgm:if name="Name32" axis="ch" ptType="node" func="cnt" op="equ" val="3">
                  <dgm:presOf axis="ch desOrSelf" ptType="node node" st="2 1" cnt="1 0"/>
                </dgm:if>
                <dgm:if name="Name33" axis="ch" ptType="node" func="cnt" op="equ" val="4">
                  <dgm:presOf axis="ch desOrSelf" ptType="node node" st="3 1" cnt="1 0"/>
                </dgm:if>
                <dgm:if name="Name34" axis="ch" ptType="node" func="cnt" op="equ" val="5">
                  <dgm:presOf axis="ch desOrSelf" ptType="node node" st="4 1" cnt="1 0"/>
                </dgm:if>
                <dgm:if name="Name35" axis="ch" ptType="node" func="cnt" op="equ" val="6">
                  <dgm:presOf axis="ch desOrSelf" ptType="node node" st="5 1" cnt="1 0"/>
                </dgm:if>
                <dgm:if name="Name36" axis="ch" ptType="node" func="cnt" op="gte" val="7">
                  <dgm:presOf axis="ch desOrSelf" ptType="node node" st="6 1" cnt="1 0"/>
                </dgm:if>
                <dgm:else name="Name37"/>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8"/>
    </dgm:choose>
    <dgm:choose name="Name39">
      <dgm:if name="Name40" axis="ch" ptType="node" func="cnt" op="gte" val="3">
        <dgm:layoutNode name="ellipse3" styleLbl="vennNode1">
          <dgm:varLst>
            <dgm:bulletEnabled val="1"/>
          </dgm:varLst>
          <dgm:alg type="tx"/>
          <dgm:shape xmlns:r="http://schemas.openxmlformats.org/officeDocument/2006/relationships" type="ellipse" r:blip="">
            <dgm:adjLst/>
          </dgm:shape>
          <dgm:choose name="Name41">
            <dgm:if name="Name42" func="var" arg="dir" op="equ" val="norm">
              <dgm:shape xmlns:r="http://schemas.openxmlformats.org/officeDocument/2006/relationships" type="ellipse" r:blip="">
                <dgm:adjLst/>
              </dgm:shape>
              <dgm:presOf axis="ch desOrSelf" ptType="node node" st="3 1" cnt="1 0"/>
            </dgm:if>
            <dgm:else name="Name43">
              <dgm:shape xmlns:r="http://schemas.openxmlformats.org/officeDocument/2006/relationships" type="ellipse" r:blip="" zOrderOff="-4">
                <dgm:adjLst/>
              </dgm:shape>
              <dgm:choose name="Name44">
                <dgm:if name="Name45" axis="ch" ptType="node" func="cnt" op="equ" val="3">
                  <dgm:presOf axis="ch desOrSelf" ptType="node node" st="1 1" cnt="1 0"/>
                </dgm:if>
                <dgm:if name="Name46" axis="ch" ptType="node" func="cnt" op="equ" val="4">
                  <dgm:presOf axis="ch desOrSelf" ptType="node node" st="2 1" cnt="1 0"/>
                </dgm:if>
                <dgm:if name="Name47" axis="ch" ptType="node" func="cnt" op="equ" val="5">
                  <dgm:presOf axis="ch desOrSelf" ptType="node node" st="3 1" cnt="1 0"/>
                </dgm:if>
                <dgm:if name="Name48" axis="ch" ptType="node" func="cnt" op="equ" val="6">
                  <dgm:presOf axis="ch desOrSelf" ptType="node node" st="4 1" cnt="1 0"/>
                </dgm:if>
                <dgm:if name="Name49" axis="ch" ptType="node" func="cnt" op="gte" val="7">
                  <dgm:presOf axis="ch desOrSelf" ptType="node node" st="5 1" cnt="1 0"/>
                </dgm:if>
                <dgm:else name="Name50"/>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1"/>
    </dgm:choose>
    <dgm:choose name="Name52">
      <dgm:if name="Name53" axis="ch" ptType="node" func="cnt" op="gte" val="4">
        <dgm:layoutNode name="ellipse4" styleLbl="vennNode1">
          <dgm:varLst>
            <dgm:bulletEnabled val="1"/>
          </dgm:varLst>
          <dgm:alg type="tx"/>
          <dgm:choose name="Name54">
            <dgm:if name="Name55" func="var" arg="dir" op="equ" val="norm">
              <dgm:shape xmlns:r="http://schemas.openxmlformats.org/officeDocument/2006/relationships" type="ellipse" r:blip="">
                <dgm:adjLst/>
              </dgm:shape>
              <dgm:presOf axis="ch desOrSelf" ptType="node node" st="4 1" cnt="1 0"/>
            </dgm:if>
            <dgm:else name="Name56">
              <dgm:shape xmlns:r="http://schemas.openxmlformats.org/officeDocument/2006/relationships" type="ellipse" r:blip="" zOrderOff="-6">
                <dgm:adjLst/>
              </dgm:shape>
              <dgm:choose name="Name57">
                <dgm:if name="Name58" axis="ch" ptType="node" func="cnt" op="equ" val="4">
                  <dgm:presOf axis="ch desOrSelf" ptType="node node" st="1 1" cnt="1 0"/>
                </dgm:if>
                <dgm:if name="Name59" axis="ch" ptType="node" func="cnt" op="equ" val="5">
                  <dgm:presOf axis="ch desOrSelf" ptType="node node" st="2 1" cnt="1 0"/>
                </dgm:if>
                <dgm:if name="Name60" axis="ch" ptType="node" func="cnt" op="equ" val="6">
                  <dgm:presOf axis="ch desOrSelf" ptType="node node" st="3 1" cnt="1 0"/>
                </dgm:if>
                <dgm:if name="Name61" axis="ch" ptType="node" func="cnt" op="gte" val="7">
                  <dgm:presOf axis="ch desOrSelf" ptType="node node" st="4 1" cnt="1 0"/>
                </dgm:if>
                <dgm:else name="Name62"/>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3"/>
    </dgm:choose>
    <dgm:choose name="Name64">
      <dgm:if name="Name65" axis="ch" ptType="node" func="cnt" op="gte" val="5">
        <dgm:layoutNode name="ellipse5" styleLbl="vennNode1">
          <dgm:varLst>
            <dgm:bulletEnabled val="1"/>
          </dgm:varLst>
          <dgm:alg type="tx"/>
          <dgm:choose name="Name66">
            <dgm:if name="Name67" func="var" arg="dir" op="equ" val="norm">
              <dgm:shape xmlns:r="http://schemas.openxmlformats.org/officeDocument/2006/relationships" type="ellipse" r:blip="">
                <dgm:adjLst/>
              </dgm:shape>
              <dgm:presOf axis="ch desOrSelf" ptType="node node" st="5 1" cnt="1 0"/>
            </dgm:if>
            <dgm:else name="Name68">
              <dgm:shape xmlns:r="http://schemas.openxmlformats.org/officeDocument/2006/relationships" type="ellipse" r:blip="" zOrderOff="-8">
                <dgm:adjLst/>
              </dgm:shape>
              <dgm:choose name="Name69">
                <dgm:if name="Name70" axis="ch" ptType="node" func="cnt" op="equ" val="5">
                  <dgm:presOf axis="ch desOrSelf" ptType="node node" st="1 1" cnt="1 0"/>
                </dgm:if>
                <dgm:if name="Name71" axis="ch" ptType="node" func="cnt" op="equ" val="6">
                  <dgm:presOf axis="ch desOrSelf" ptType="node node" st="2 1" cnt="1 0"/>
                </dgm:if>
                <dgm:if name="Name72" axis="ch" ptType="node" func="cnt" op="gte" val="7">
                  <dgm:presOf axis="ch desOrSelf" ptType="node node" st="3 1" cnt="1 0"/>
                </dgm:if>
                <dgm:else name="Name7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4"/>
    </dgm:choose>
    <dgm:choose name="Name75">
      <dgm:if name="Name76" axis="ch" ptType="node" func="cnt" op="gte" val="6">
        <dgm:layoutNode name="ellipse6" styleLbl="vennNode1">
          <dgm:varLst>
            <dgm:bulletEnabled val="1"/>
          </dgm:varLst>
          <dgm:alg type="tx"/>
          <dgm:choose name="Name77">
            <dgm:if name="Name78" func="var" arg="dir" op="equ" val="norm">
              <dgm:shape xmlns:r="http://schemas.openxmlformats.org/officeDocument/2006/relationships" type="ellipse" r:blip="">
                <dgm:adjLst/>
              </dgm:shape>
              <dgm:presOf axis="ch desOrSelf" ptType="node node" st="6 1" cnt="1 0"/>
            </dgm:if>
            <dgm:else name="Name79">
              <dgm:shape xmlns:r="http://schemas.openxmlformats.org/officeDocument/2006/relationships" type="ellipse" r:blip="" zOrderOff="-10">
                <dgm:adjLst/>
              </dgm:shape>
              <dgm:choose name="Name80">
                <dgm:if name="Name81" axis="ch" ptType="node" func="cnt" op="equ" val="6">
                  <dgm:presOf axis="ch desOrSelf" ptType="node node" st="1 1" cnt="1 0"/>
                </dgm:if>
                <dgm:if name="Name82" axis="ch" ptType="node" func="cnt" op="gte" val="7">
                  <dgm:presOf axis="ch desOrSelf" ptType="node node" st="2 1" cnt="1 0"/>
                </dgm:if>
                <dgm:else name="Name8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choose name="Name85">
      <dgm:if name="Name86" axis="ch" ptType="node" func="cnt" op="gte" val="7">
        <dgm:layoutNode name="ellipse7" styleLbl="vennNode1">
          <dgm:varLst>
            <dgm:bulletEnabled val="1"/>
          </dgm:varLst>
          <dgm:alg type="tx"/>
          <dgm:choose name="Name87">
            <dgm:if name="Name88" func="var" arg="dir" op="equ" val="norm">
              <dgm:shape xmlns:r="http://schemas.openxmlformats.org/officeDocument/2006/relationships" type="ellipse" r:blip="">
                <dgm:adjLst/>
              </dgm:shape>
              <dgm:presOf axis="ch desOrSelf" ptType="node node" st="7 1" cnt="1 0"/>
            </dgm:if>
            <dgm:else name="Name89">
              <dgm:shape xmlns:r="http://schemas.openxmlformats.org/officeDocument/2006/relationships" type="ellipse" r:blip="" zOrderOff="-12">
                <dgm:adjLst/>
              </dgm:shape>
              <dgm:presOf axis="ch desOrSelf" ptType="node node" st="1 1" cnt="1 0"/>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dgm:layoutDef>
</file>

<file path=ppt/diagrams/layout3.xml><?xml version="1.0" encoding="utf-8"?>
<dgm:layoutDef xmlns:dgm="http://schemas.openxmlformats.org/drawingml/2006/diagram" xmlns:a="http://schemas.openxmlformats.org/drawingml/2006/main" uniqueId="urn:microsoft.com/office/officeart/2005/8/layout/rings+Icon">
  <dgm:title val="Interconnected Rings"/>
  <dgm:desc val="Use to show overlapping or interconnected ideas or concepts. The first seven lines of Level 1 text correspond with a circle. Unused text does not appear, but remains available if you switch layouts.  "/>
  <dgm:catLst>
    <dgm:cat type="relationship" pri="32000"/>
    <dgm:cat type="officeonline" pri="6000"/>
  </dgm:catLst>
  <dgm:sampData useDef="1">
    <dgm:dataModel>
      <dgm:ptLst/>
      <dgm:bg/>
      <dgm:whole/>
    </dgm:dataModel>
  </dgm:sampData>
  <dgm:styleData>
    <dgm:dataModel>
      <dgm:ptLst>
        <dgm:pt modelId="0" type="doc"/>
        <dgm:pt modelId="10"/>
        <dgm:pt modelId="20"/>
      </dgm:ptLst>
      <dgm:cxnLst>
        <dgm:cxn modelId="30" srcId="0" destId="10" srcOrd="0" destOrd="0"/>
        <dgm:cxn modelId="40" srcId="0" destId="20" srcOrd="1" destOrd="0"/>
      </dgm:cxnLst>
      <dgm:bg/>
      <dgm:whole/>
    </dgm:dataModel>
  </dgm:styleData>
  <dgm:clrData>
    <dgm:dataModel>
      <dgm:ptLst>
        <dgm:pt modelId="0" type="doc"/>
        <dgm:pt modelId="10"/>
        <dgm:pt modelId="20"/>
        <dgm:pt modelId="30"/>
        <dgm:pt modelId="40"/>
      </dgm:ptLst>
      <dgm:cxnLst>
        <dgm:cxn modelId="50" srcId="0" destId="10" srcOrd="0" destOrd="0"/>
        <dgm:cxn modelId="60" srcId="0" destId="20" srcOrd="1" destOrd="0"/>
        <dgm:cxn modelId="70" srcId="0" destId="30" srcOrd="2" destOrd="0"/>
        <dgm:cxn modelId="80" srcId="0" destId="40" srcOrd="2" destOrd="0"/>
      </dgm:cxnLst>
      <dgm:bg/>
      <dgm:whole/>
    </dgm:dataModel>
  </dgm:clrData>
  <dgm:layoutNode name="Name0">
    <dgm:varLst>
      <dgm:chMax val="7"/>
      <dgm:dir/>
      <dgm:resizeHandles val="exact"/>
    </dgm:varLst>
    <dgm:choose name="Name1">
      <dgm:if name="Name2" axis="ch" ptType="node" func="cnt" op="lt" val="1">
        <dgm:alg type="composite"/>
        <dgm:shape xmlns:r="http://schemas.openxmlformats.org/officeDocument/2006/relationships" r:blip="">
          <dgm:adjLst/>
        </dgm:shape>
        <dgm:presOf/>
        <dgm:constrLst/>
        <dgm:ruleLst/>
      </dgm:if>
      <dgm:if name="Name3" axis="ch" ptType="node" func="cnt" op="equ" val="1">
        <dgm:alg type="composite">
          <dgm:param type="ar" val="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dgm:constr type="h" for="ch" forName="ellipse1" refType="h"/>
        </dgm:constrLst>
      </dgm:if>
      <dgm:if name="Name4" axis="ch" ptType="node" func="cnt" op="equ" val="2">
        <dgm:alg type="composite">
          <dgm:param type="ar" val="0.908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6602"/>
          <dgm:constr type="h" for="ch" forName="ellipse1" refType="h" fact="0.5999"/>
          <dgm:constr type="l" for="ch" forName="ellipse2" refType="w" fact="0.3398"/>
          <dgm:constr type="t" for="ch" forName="ellipse2" refType="h" fact="0.4001"/>
          <dgm:constr type="w" for="ch" forName="ellipse2" refType="w" fact="0.6602"/>
          <dgm:constr type="h" for="ch" forName="ellipse2" refType="h" fact="0.5999"/>
        </dgm:constrLst>
      </dgm:if>
      <dgm:if name="Name5" axis="ch" ptType="node" func="cnt" op="equ" val="3">
        <dgm:alg type="composite">
          <dgm:param type="ar" val="1.217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4929"/>
          <dgm:constr type="h" for="ch" forName="ellipse1" refType="h" fact="0.5999"/>
          <dgm:constr type="l" for="ch" forName="ellipse2" refType="w" fact="0.2537"/>
          <dgm:constr type="t" for="ch" forName="ellipse2" refType="h" fact="0.4001"/>
          <dgm:constr type="w" for="ch" forName="ellipse2" refType="w" fact="0.4929"/>
          <dgm:constr type="h" for="ch" forName="ellipse2" refType="h" fact="0.5999"/>
          <dgm:constr type="l" for="ch" forName="ellipse3" refType="w" fact="0.5071"/>
          <dgm:constr type="t" for="ch" forName="ellipse3" refType="h" fact="0"/>
          <dgm:constr type="w" for="ch" forName="ellipse3" refType="w" fact="0.4929"/>
          <dgm:constr type="h" for="ch" forName="ellipse3" refType="h" fact="0.5999"/>
        </dgm:constrLst>
      </dgm:if>
      <dgm:if name="Name6" axis="ch" ptType="node" func="cnt" op="equ" val="4">
        <dgm:alg type="composite">
          <dgm:param type="ar" val="1.5255"/>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932"/>
          <dgm:constr type="h" for="ch" forName="ellipse1" refType="h" fact="0.5999"/>
          <dgm:constr type="l" for="ch" forName="ellipse2" refType="w" fact="0.2023"/>
          <dgm:constr type="t" for="ch" forName="ellipse2" refType="h" fact="0.4001"/>
          <dgm:constr type="w" for="ch" forName="ellipse2" refType="w" fact="0.3932"/>
          <dgm:constr type="h" for="ch" forName="ellipse2" refType="h" fact="0.5999"/>
          <dgm:constr type="l" for="ch" forName="ellipse3" refType="w" fact="0.4045"/>
          <dgm:constr type="t" for="ch" forName="ellipse3" refType="h" fact="0"/>
          <dgm:constr type="w" for="ch" forName="ellipse3" refType="w" fact="0.3932"/>
          <dgm:constr type="h" for="ch" forName="ellipse3" refType="h" fact="0.5999"/>
          <dgm:constr type="l" for="ch" forName="ellipse4" refType="w" fact="0.6068"/>
          <dgm:constr type="t" for="ch" forName="ellipse4" refType="h" fact="0.4001"/>
          <dgm:constr type="w" for="ch" forName="ellipse4" refType="w" fact="0.3932"/>
          <dgm:constr type="h" for="ch" forName="ellipse4" refType="h" fact="0.5999"/>
        </dgm:constrLst>
      </dgm:if>
      <dgm:if name="Name7" axis="ch" ptType="node" func="cnt" op="equ" val="5">
        <dgm:alg type="composite">
          <dgm:param type="ar" val="1.834"/>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271"/>
          <dgm:constr type="h" for="ch" forName="ellipse1" refType="h" fact="0.5999"/>
          <dgm:constr type="l" for="ch" forName="ellipse2" refType="w" fact="0.1682"/>
          <dgm:constr type="t" for="ch" forName="ellipse2" refType="h" fact="0.4001"/>
          <dgm:constr type="w" for="ch" forName="ellipse2" refType="w" fact="0.3271"/>
          <dgm:constr type="h" for="ch" forName="ellipse2" refType="h" fact="0.5999"/>
          <dgm:constr type="l" for="ch" forName="ellipse3" refType="w" fact="0.3365"/>
          <dgm:constr type="t" for="ch" forName="ellipse3" refType="h" fact="0"/>
          <dgm:constr type="w" for="ch" forName="ellipse3" refType="w" fact="0.3271"/>
          <dgm:constr type="h" for="ch" forName="ellipse3" refType="h" fact="0.5999"/>
          <dgm:constr type="l" for="ch" forName="ellipse4" refType="w" fact="0.5047"/>
          <dgm:constr type="t" for="ch" forName="ellipse4" refType="h" fact="0.4001"/>
          <dgm:constr type="w" for="ch" forName="ellipse4" refType="w" fact="0.3271"/>
          <dgm:constr type="h" for="ch" forName="ellipse4" refType="h" fact="0.5999"/>
          <dgm:constr type="l" for="ch" forName="ellipse5" refType="w" fact="0.6729"/>
          <dgm:constr type="t" for="ch" forName="ellipse5" refType="h" fact="0"/>
          <dgm:constr type="w" for="ch" forName="ellipse5" refType="w" fact="0.3271"/>
          <dgm:constr type="h" for="ch" forName="ellipse5" refType="h" fact="0.5999"/>
        </dgm:constrLst>
      </dgm:if>
      <dgm:if name="Name8" axis="ch" ptType="node" func="cnt" op="equ" val="6">
        <dgm:alg type="composite">
          <dgm:param type="ar" val="2.1873"/>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78"/>
          <dgm:constr type="h" for="ch" forName="ellipse1" refType="h" fact="0.6081"/>
          <dgm:constr type="l" for="ch" forName="ellipse2" refType="w" fact="0.1444"/>
          <dgm:constr type="t" for="ch" forName="ellipse2" refType="h" fact="0.3919"/>
          <dgm:constr type="w" for="ch" forName="ellipse2" refType="w" fact="0.278"/>
          <dgm:constr type="h" for="ch" forName="ellipse2" refType="h" fact="0.6081"/>
          <dgm:constr type="l" for="ch" forName="ellipse3" refType="w" fact="0.2888"/>
          <dgm:constr type="t" for="ch" forName="ellipse3" refType="h" fact="0"/>
          <dgm:constr type="w" for="ch" forName="ellipse3" refType="w" fact="0.278"/>
          <dgm:constr type="h" for="ch" forName="ellipse3" refType="h" fact="0.6081"/>
          <dgm:constr type="l" for="ch" forName="ellipse4" refType="w" fact="0.4332"/>
          <dgm:constr type="t" for="ch" forName="ellipse4" refType="h" fact="0.3919"/>
          <dgm:constr type="w" for="ch" forName="ellipse4" refType="w" fact="0.278"/>
          <dgm:constr type="h" for="ch" forName="ellipse4" refType="h" fact="0.6081"/>
          <dgm:constr type="l" for="ch" forName="ellipse5" refType="w" fact="0.5776"/>
          <dgm:constr type="t" for="ch" forName="ellipse5" refType="h" fact="0"/>
          <dgm:constr type="w" for="ch" forName="ellipse5" refType="w" fact="0.278"/>
          <dgm:constr type="h" for="ch" forName="ellipse5" refType="h" fact="0.6081"/>
          <dgm:constr type="l" for="ch" forName="ellipse6" refType="w" fact="0.722"/>
          <dgm:constr type="t" for="ch" forName="ellipse6" refType="h" fact="0.3919"/>
          <dgm:constr type="w" for="ch" forName="ellipse6" refType="w" fact="0.278"/>
          <dgm:constr type="h" for="ch" forName="ellipse6" refType="h" fact="0.6081"/>
        </dgm:constrLst>
      </dgm:if>
      <dgm:else name="Name9">
        <dgm:alg type="composite">
          <dgm:param type="ar" val="2.346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455"/>
          <dgm:constr type="h" for="ch" forName="ellipse1" refType="h" fact="0.5761"/>
          <dgm:constr type="l" for="ch" forName="ellipse2" refType="w" fact="0.1257"/>
          <dgm:constr type="t" for="ch" forName="ellipse2" refType="h" fact="0.4239"/>
          <dgm:constr type="w" for="ch" forName="ellipse2" refType="w" fact="0.2455"/>
          <dgm:constr type="h" for="ch" forName="ellipse2" refType="h" fact="0.5761"/>
          <dgm:constr type="l" for="ch" forName="ellipse3" refType="w" fact="0.2515"/>
          <dgm:constr type="t" for="ch" forName="ellipse3" refType="h" fact="0"/>
          <dgm:constr type="w" for="ch" forName="ellipse3" refType="w" fact="0.2455"/>
          <dgm:constr type="h" for="ch" forName="ellipse3" refType="h" fact="0.5761"/>
          <dgm:constr type="l" for="ch" forName="ellipse4" refType="w" fact="0.3772"/>
          <dgm:constr type="t" for="ch" forName="ellipse4" refType="h" fact="0.4239"/>
          <dgm:constr type="w" for="ch" forName="ellipse4" refType="w" fact="0.2455"/>
          <dgm:constr type="h" for="ch" forName="ellipse4" refType="h" fact="0.5761"/>
          <dgm:constr type="l" for="ch" forName="ellipse5" refType="w" fact="0.503"/>
          <dgm:constr type="t" for="ch" forName="ellipse5" refType="h" fact="0"/>
          <dgm:constr type="w" for="ch" forName="ellipse5" refType="w" fact="0.2455"/>
          <dgm:constr type="h" for="ch" forName="ellipse5" refType="h" fact="0.5761"/>
          <dgm:constr type="l" for="ch" forName="ellipse6" refType="w" fact="0.6287"/>
          <dgm:constr type="t" for="ch" forName="ellipse6" refType="h" fact="0.4239"/>
          <dgm:constr type="w" for="ch" forName="ellipse6" refType="w" fact="0.2455"/>
          <dgm:constr type="h" for="ch" forName="ellipse6" refType="h" fact="0.5761"/>
          <dgm:constr type="l" for="ch" forName="ellipse7" refType="w" fact="0.7545"/>
          <dgm:constr type="t" for="ch" forName="ellipse7" refType="h" fact="0"/>
          <dgm:constr type="w" for="ch" forName="ellipse7" refType="w" fact="0.2455"/>
          <dgm:constr type="h" for="ch" forName="ellipse7" refType="h" fact="0.5761"/>
        </dgm:constrLst>
      </dgm:else>
    </dgm:choose>
    <dgm:choose name="Name10">
      <dgm:if name="Name11" axis="ch" ptType="node" func="cnt" op="gte" val="1">
        <dgm:layoutNode name="ellipse1" styleLbl="vennNode1">
          <dgm:varLst>
            <dgm:bulletEnabled val="1"/>
          </dgm:varLst>
          <dgm:alg type="tx"/>
          <dgm:shape xmlns:r="http://schemas.openxmlformats.org/officeDocument/2006/relationships" type="ellipse" r:blip="">
            <dgm:adjLst/>
          </dgm:shape>
          <dgm:choose name="Name12">
            <dgm:if name="Name13" func="var" arg="dir" op="equ" val="norm">
              <dgm:presOf axis="ch desOrSelf" ptType="node node" st="1 1" cnt="1 0"/>
            </dgm:if>
            <dgm:else name="Name14">
              <dgm:choose name="Name15">
                <dgm:if name="Name16" axis="ch" ptType="node" func="cnt" op="equ" val="1">
                  <dgm:presOf axis="ch desOrSelf" ptType="node node" st="1 1" cnt="1 0"/>
                </dgm:if>
                <dgm:if name="Name17" axis="ch" ptType="node" func="cnt" op="equ" val="2">
                  <dgm:presOf axis="ch desOrSelf" ptType="node node" st="2 1" cnt="1 0"/>
                </dgm:if>
                <dgm:if name="Name18" axis="ch" ptType="node" func="cnt" op="equ" val="3">
                  <dgm:presOf axis="ch desOrSelf" ptType="node node" st="3 1" cnt="1 0"/>
                </dgm:if>
                <dgm:if name="Name19" axis="ch" ptType="node" func="cnt" op="equ" val="4">
                  <dgm:presOf axis="ch desOrSelf" ptType="node node" st="4 1" cnt="1 0"/>
                </dgm:if>
                <dgm:if name="Name20" axis="ch" ptType="node" func="cnt" op="equ" val="5">
                  <dgm:presOf axis="ch desOrSelf" ptType="node node" st="5 1" cnt="1 0"/>
                </dgm:if>
                <dgm:if name="Name21" axis="ch" ptType="node" func="cnt" op="equ" val="6">
                  <dgm:presOf axis="ch desOrSelf" ptType="node node" st="6 1" cnt="1 0"/>
                </dgm:if>
                <dgm:if name="Name22" axis="ch" ptType="node" func="cnt" op="gte" val="7">
                  <dgm:presOf axis="ch desOrSelf" ptType="node node" st="7 1" cnt="1 0"/>
                </dgm:if>
                <dgm:else name="Name2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4"/>
    </dgm:choose>
    <dgm:choose name="Name25">
      <dgm:if name="Name26" axis="ch" ptType="node" func="cnt" op="gte" val="2">
        <dgm:layoutNode name="ellipse2" styleLbl="vennNode1">
          <dgm:varLst>
            <dgm:bulletEnabled val="1"/>
          </dgm:varLst>
          <dgm:alg type="tx"/>
          <dgm:choose name="Name27">
            <dgm:if name="Name28" func="var" arg="dir" op="equ" val="norm">
              <dgm:shape xmlns:r="http://schemas.openxmlformats.org/officeDocument/2006/relationships" type="ellipse" r:blip="">
                <dgm:adjLst/>
              </dgm:shape>
              <dgm:presOf axis="ch desOrSelf" ptType="node node" st="2 1" cnt="1 0"/>
            </dgm:if>
            <dgm:else name="Name29">
              <dgm:shape xmlns:r="http://schemas.openxmlformats.org/officeDocument/2006/relationships" type="ellipse" r:blip="" zOrderOff="-2">
                <dgm:adjLst/>
              </dgm:shape>
              <dgm:choose name="Name30">
                <dgm:if name="Name31" axis="ch" ptType="node" func="cnt" op="equ" val="2">
                  <dgm:presOf axis="ch desOrSelf" ptType="node node" st="1 1" cnt="1 0"/>
                </dgm:if>
                <dgm:if name="Name32" axis="ch" ptType="node" func="cnt" op="equ" val="3">
                  <dgm:presOf axis="ch desOrSelf" ptType="node node" st="2 1" cnt="1 0"/>
                </dgm:if>
                <dgm:if name="Name33" axis="ch" ptType="node" func="cnt" op="equ" val="4">
                  <dgm:presOf axis="ch desOrSelf" ptType="node node" st="3 1" cnt="1 0"/>
                </dgm:if>
                <dgm:if name="Name34" axis="ch" ptType="node" func="cnt" op="equ" val="5">
                  <dgm:presOf axis="ch desOrSelf" ptType="node node" st="4 1" cnt="1 0"/>
                </dgm:if>
                <dgm:if name="Name35" axis="ch" ptType="node" func="cnt" op="equ" val="6">
                  <dgm:presOf axis="ch desOrSelf" ptType="node node" st="5 1" cnt="1 0"/>
                </dgm:if>
                <dgm:if name="Name36" axis="ch" ptType="node" func="cnt" op="gte" val="7">
                  <dgm:presOf axis="ch desOrSelf" ptType="node node" st="6 1" cnt="1 0"/>
                </dgm:if>
                <dgm:else name="Name37"/>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8"/>
    </dgm:choose>
    <dgm:choose name="Name39">
      <dgm:if name="Name40" axis="ch" ptType="node" func="cnt" op="gte" val="3">
        <dgm:layoutNode name="ellipse3" styleLbl="vennNode1">
          <dgm:varLst>
            <dgm:bulletEnabled val="1"/>
          </dgm:varLst>
          <dgm:alg type="tx"/>
          <dgm:shape xmlns:r="http://schemas.openxmlformats.org/officeDocument/2006/relationships" type="ellipse" r:blip="">
            <dgm:adjLst/>
          </dgm:shape>
          <dgm:choose name="Name41">
            <dgm:if name="Name42" func="var" arg="dir" op="equ" val="norm">
              <dgm:shape xmlns:r="http://schemas.openxmlformats.org/officeDocument/2006/relationships" type="ellipse" r:blip="">
                <dgm:adjLst/>
              </dgm:shape>
              <dgm:presOf axis="ch desOrSelf" ptType="node node" st="3 1" cnt="1 0"/>
            </dgm:if>
            <dgm:else name="Name43">
              <dgm:shape xmlns:r="http://schemas.openxmlformats.org/officeDocument/2006/relationships" type="ellipse" r:blip="" zOrderOff="-4">
                <dgm:adjLst/>
              </dgm:shape>
              <dgm:choose name="Name44">
                <dgm:if name="Name45" axis="ch" ptType="node" func="cnt" op="equ" val="3">
                  <dgm:presOf axis="ch desOrSelf" ptType="node node" st="1 1" cnt="1 0"/>
                </dgm:if>
                <dgm:if name="Name46" axis="ch" ptType="node" func="cnt" op="equ" val="4">
                  <dgm:presOf axis="ch desOrSelf" ptType="node node" st="2 1" cnt="1 0"/>
                </dgm:if>
                <dgm:if name="Name47" axis="ch" ptType="node" func="cnt" op="equ" val="5">
                  <dgm:presOf axis="ch desOrSelf" ptType="node node" st="3 1" cnt="1 0"/>
                </dgm:if>
                <dgm:if name="Name48" axis="ch" ptType="node" func="cnt" op="equ" val="6">
                  <dgm:presOf axis="ch desOrSelf" ptType="node node" st="4 1" cnt="1 0"/>
                </dgm:if>
                <dgm:if name="Name49" axis="ch" ptType="node" func="cnt" op="gte" val="7">
                  <dgm:presOf axis="ch desOrSelf" ptType="node node" st="5 1" cnt="1 0"/>
                </dgm:if>
                <dgm:else name="Name50"/>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1"/>
    </dgm:choose>
    <dgm:choose name="Name52">
      <dgm:if name="Name53" axis="ch" ptType="node" func="cnt" op="gte" val="4">
        <dgm:layoutNode name="ellipse4" styleLbl="vennNode1">
          <dgm:varLst>
            <dgm:bulletEnabled val="1"/>
          </dgm:varLst>
          <dgm:alg type="tx"/>
          <dgm:choose name="Name54">
            <dgm:if name="Name55" func="var" arg="dir" op="equ" val="norm">
              <dgm:shape xmlns:r="http://schemas.openxmlformats.org/officeDocument/2006/relationships" type="ellipse" r:blip="">
                <dgm:adjLst/>
              </dgm:shape>
              <dgm:presOf axis="ch desOrSelf" ptType="node node" st="4 1" cnt="1 0"/>
            </dgm:if>
            <dgm:else name="Name56">
              <dgm:shape xmlns:r="http://schemas.openxmlformats.org/officeDocument/2006/relationships" type="ellipse" r:blip="" zOrderOff="-6">
                <dgm:adjLst/>
              </dgm:shape>
              <dgm:choose name="Name57">
                <dgm:if name="Name58" axis="ch" ptType="node" func="cnt" op="equ" val="4">
                  <dgm:presOf axis="ch desOrSelf" ptType="node node" st="1 1" cnt="1 0"/>
                </dgm:if>
                <dgm:if name="Name59" axis="ch" ptType="node" func="cnt" op="equ" val="5">
                  <dgm:presOf axis="ch desOrSelf" ptType="node node" st="2 1" cnt="1 0"/>
                </dgm:if>
                <dgm:if name="Name60" axis="ch" ptType="node" func="cnt" op="equ" val="6">
                  <dgm:presOf axis="ch desOrSelf" ptType="node node" st="3 1" cnt="1 0"/>
                </dgm:if>
                <dgm:if name="Name61" axis="ch" ptType="node" func="cnt" op="gte" val="7">
                  <dgm:presOf axis="ch desOrSelf" ptType="node node" st="4 1" cnt="1 0"/>
                </dgm:if>
                <dgm:else name="Name62"/>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3"/>
    </dgm:choose>
    <dgm:choose name="Name64">
      <dgm:if name="Name65" axis="ch" ptType="node" func="cnt" op="gte" val="5">
        <dgm:layoutNode name="ellipse5" styleLbl="vennNode1">
          <dgm:varLst>
            <dgm:bulletEnabled val="1"/>
          </dgm:varLst>
          <dgm:alg type="tx"/>
          <dgm:choose name="Name66">
            <dgm:if name="Name67" func="var" arg="dir" op="equ" val="norm">
              <dgm:shape xmlns:r="http://schemas.openxmlformats.org/officeDocument/2006/relationships" type="ellipse" r:blip="">
                <dgm:adjLst/>
              </dgm:shape>
              <dgm:presOf axis="ch desOrSelf" ptType="node node" st="5 1" cnt="1 0"/>
            </dgm:if>
            <dgm:else name="Name68">
              <dgm:shape xmlns:r="http://schemas.openxmlformats.org/officeDocument/2006/relationships" type="ellipse" r:blip="" zOrderOff="-8">
                <dgm:adjLst/>
              </dgm:shape>
              <dgm:choose name="Name69">
                <dgm:if name="Name70" axis="ch" ptType="node" func="cnt" op="equ" val="5">
                  <dgm:presOf axis="ch desOrSelf" ptType="node node" st="1 1" cnt="1 0"/>
                </dgm:if>
                <dgm:if name="Name71" axis="ch" ptType="node" func="cnt" op="equ" val="6">
                  <dgm:presOf axis="ch desOrSelf" ptType="node node" st="2 1" cnt="1 0"/>
                </dgm:if>
                <dgm:if name="Name72" axis="ch" ptType="node" func="cnt" op="gte" val="7">
                  <dgm:presOf axis="ch desOrSelf" ptType="node node" st="3 1" cnt="1 0"/>
                </dgm:if>
                <dgm:else name="Name7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4"/>
    </dgm:choose>
    <dgm:choose name="Name75">
      <dgm:if name="Name76" axis="ch" ptType="node" func="cnt" op="gte" val="6">
        <dgm:layoutNode name="ellipse6" styleLbl="vennNode1">
          <dgm:varLst>
            <dgm:bulletEnabled val="1"/>
          </dgm:varLst>
          <dgm:alg type="tx"/>
          <dgm:choose name="Name77">
            <dgm:if name="Name78" func="var" arg="dir" op="equ" val="norm">
              <dgm:shape xmlns:r="http://schemas.openxmlformats.org/officeDocument/2006/relationships" type="ellipse" r:blip="">
                <dgm:adjLst/>
              </dgm:shape>
              <dgm:presOf axis="ch desOrSelf" ptType="node node" st="6 1" cnt="1 0"/>
            </dgm:if>
            <dgm:else name="Name79">
              <dgm:shape xmlns:r="http://schemas.openxmlformats.org/officeDocument/2006/relationships" type="ellipse" r:blip="" zOrderOff="-10">
                <dgm:adjLst/>
              </dgm:shape>
              <dgm:choose name="Name80">
                <dgm:if name="Name81" axis="ch" ptType="node" func="cnt" op="equ" val="6">
                  <dgm:presOf axis="ch desOrSelf" ptType="node node" st="1 1" cnt="1 0"/>
                </dgm:if>
                <dgm:if name="Name82" axis="ch" ptType="node" func="cnt" op="gte" val="7">
                  <dgm:presOf axis="ch desOrSelf" ptType="node node" st="2 1" cnt="1 0"/>
                </dgm:if>
                <dgm:else name="Name8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choose name="Name85">
      <dgm:if name="Name86" axis="ch" ptType="node" func="cnt" op="gte" val="7">
        <dgm:layoutNode name="ellipse7" styleLbl="vennNode1">
          <dgm:varLst>
            <dgm:bulletEnabled val="1"/>
          </dgm:varLst>
          <dgm:alg type="tx"/>
          <dgm:choose name="Name87">
            <dgm:if name="Name88" func="var" arg="dir" op="equ" val="norm">
              <dgm:shape xmlns:r="http://schemas.openxmlformats.org/officeDocument/2006/relationships" type="ellipse" r:blip="">
                <dgm:adjLst/>
              </dgm:shape>
              <dgm:presOf axis="ch desOrSelf" ptType="node node" st="7 1" cnt="1 0"/>
            </dgm:if>
            <dgm:else name="Name89">
              <dgm:shape xmlns:r="http://schemas.openxmlformats.org/officeDocument/2006/relationships" type="ellipse" r:blip="" zOrderOff="-12">
                <dgm:adjLst/>
              </dgm:shape>
              <dgm:presOf axis="ch desOrSelf" ptType="node node" st="1 1" cnt="1 0"/>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dgm:layoutDef>
</file>

<file path=ppt/diagrams/layout4.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D1B845-D5B6-4E22-BF2A-97008568B2D5}" type="datetimeFigureOut">
              <a:rPr lang="en-US" smtClean="0"/>
              <a:t>1/23/2021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2F362D-9A75-4B36-9175-CF512A111585}" type="slidenum">
              <a:rPr lang="en-US" smtClean="0"/>
              <a:t>‹#›</a:t>
            </a:fld>
            <a:endParaRPr lang="en-US"/>
          </a:p>
        </p:txBody>
      </p:sp>
    </p:spTree>
    <p:extLst>
      <p:ext uri="{BB962C8B-B14F-4D97-AF65-F5344CB8AC3E}">
        <p14:creationId xmlns:p14="http://schemas.microsoft.com/office/powerpoint/2010/main" val="28774313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this chapter we will discuss planning the assessment and establishing context and risk criteria for assessing risk. </a:t>
            </a:r>
          </a:p>
        </p:txBody>
      </p:sp>
      <p:sp>
        <p:nvSpPr>
          <p:cNvPr id="4" name="Slide Number Placeholder 3"/>
          <p:cNvSpPr>
            <a:spLocks noGrp="1"/>
          </p:cNvSpPr>
          <p:nvPr>
            <p:ph type="sldNum" sz="quarter" idx="5"/>
          </p:nvPr>
        </p:nvSpPr>
        <p:spPr/>
        <p:txBody>
          <a:bodyPr/>
          <a:lstStyle/>
          <a:p>
            <a:fld id="{BB58346A-AACE-40B3-9A9C-CC2214CC38A0}" type="slidenum">
              <a:rPr lang="en-US" smtClean="0"/>
              <a:t>1</a:t>
            </a:fld>
            <a:endParaRPr lang="en-US" dirty="0"/>
          </a:p>
        </p:txBody>
      </p:sp>
    </p:spTree>
    <p:extLst>
      <p:ext uri="{BB962C8B-B14F-4D97-AF65-F5344CB8AC3E}">
        <p14:creationId xmlns:p14="http://schemas.microsoft.com/office/powerpoint/2010/main" val="42281473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342900">
              <a:lnSpc>
                <a:spcPct val="200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dirty="0"/>
              <a:t>Defining the criteria to be used in risk-based decisions is an essential aspect of planning.  Such criteria enable an organization to consistently compare, evaluate and judge risks as part of the decision-making process.  </a:t>
            </a:r>
          </a:p>
          <a:p>
            <a:r>
              <a:rPr lang="en-US" dirty="0"/>
              <a:t>Criteria should include: </a:t>
            </a:r>
          </a:p>
          <a:p>
            <a:pPr marL="171450" indent="-171450">
              <a:buFont typeface="Arial" panose="020B0604020202020204" pitchFamily="34" charset="0"/>
              <a:buChar char="•"/>
            </a:pPr>
            <a:r>
              <a:rPr lang="en-US" dirty="0"/>
              <a:t>whether the risk will be characterized by qualitative, semi-quantitative and quantitative measures</a:t>
            </a:r>
          </a:p>
          <a:p>
            <a:pPr marL="171450" indent="-171450">
              <a:buFont typeface="Arial" panose="020B0604020202020204" pitchFamily="34" charset="0"/>
              <a:buChar char="•"/>
            </a:pPr>
            <a:r>
              <a:rPr lang="en-US" dirty="0"/>
              <a:t>The organization’s acceptable risk level and actions for each risk level</a:t>
            </a:r>
          </a:p>
          <a:p>
            <a:pPr marL="171450" indent="-171450">
              <a:buFont typeface="Arial" panose="020B0604020202020204" pitchFamily="34" charset="0"/>
              <a:buChar char="•"/>
            </a:pPr>
            <a:r>
              <a:rPr lang="en-US" dirty="0"/>
              <a:t>The risk scoring system to be used</a:t>
            </a:r>
          </a:p>
          <a:p>
            <a:pPr marL="171450" indent="-171450">
              <a:buFont typeface="Arial" panose="020B0604020202020204" pitchFamily="34" charset="0"/>
              <a:buChar char="•"/>
            </a:pPr>
            <a:r>
              <a:rPr lang="en-US" dirty="0"/>
              <a:t>The risk assessment methods that will be selected</a:t>
            </a:r>
          </a:p>
          <a:p>
            <a:pPr marL="171450" indent="-171450">
              <a:buFont typeface="Arial" panose="020B0604020202020204" pitchFamily="34" charset="0"/>
              <a:buChar char="•"/>
            </a:pPr>
            <a:r>
              <a:rPr lang="en-US" dirty="0"/>
              <a:t>And the risk evaluation methods and matrix that will be used.</a:t>
            </a:r>
          </a:p>
          <a:p>
            <a:endParaRPr lang="en-US" dirty="0"/>
          </a:p>
          <a:p>
            <a:r>
              <a:rPr lang="en-US" dirty="0"/>
              <a:t>Examples of risk criteria measures can be found in risk management standards and reference materials; however, an organization should carefully select and develop risk criteria to align with its values, goals, industry setting, and culture. </a:t>
            </a:r>
          </a:p>
        </p:txBody>
      </p:sp>
      <p:sp>
        <p:nvSpPr>
          <p:cNvPr id="4" name="Slide Number Placeholder 3"/>
          <p:cNvSpPr>
            <a:spLocks noGrp="1"/>
          </p:cNvSpPr>
          <p:nvPr>
            <p:ph type="sldNum" sz="quarter" idx="5"/>
          </p:nvPr>
        </p:nvSpPr>
        <p:spPr/>
        <p:txBody>
          <a:bodyPr/>
          <a:lstStyle/>
          <a:p>
            <a:fld id="{972F362D-9A75-4B36-9175-CF512A111585}" type="slidenum">
              <a:rPr lang="en-US" smtClean="0"/>
              <a:t>10</a:t>
            </a:fld>
            <a:endParaRPr lang="en-US"/>
          </a:p>
        </p:txBody>
      </p:sp>
    </p:spTree>
    <p:extLst>
      <p:ext uri="{BB962C8B-B14F-4D97-AF65-F5344CB8AC3E}">
        <p14:creationId xmlns:p14="http://schemas.microsoft.com/office/powerpoint/2010/main" val="29633570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Risk criteria are determined as part of the context and include the risk type (qualitative, semi-quantitative or quantitative), risk factors, risk levels/tiers, risk scoring system, action guidelines for risk levels, and risk screening tools.  A process that can be used for selecting risk criteria is shown in the Figure here.</a:t>
            </a:r>
          </a:p>
          <a:p>
            <a:endParaRPr lang="en-US" dirty="0"/>
          </a:p>
        </p:txBody>
      </p:sp>
      <p:sp>
        <p:nvSpPr>
          <p:cNvPr id="4" name="Slide Number Placeholder 3"/>
          <p:cNvSpPr>
            <a:spLocks noGrp="1"/>
          </p:cNvSpPr>
          <p:nvPr>
            <p:ph type="sldNum" sz="quarter" idx="5"/>
          </p:nvPr>
        </p:nvSpPr>
        <p:spPr/>
        <p:txBody>
          <a:bodyPr/>
          <a:lstStyle/>
          <a:p>
            <a:fld id="{972F362D-9A75-4B36-9175-CF512A111585}" type="slidenum">
              <a:rPr lang="en-US" smtClean="0"/>
              <a:t>11</a:t>
            </a:fld>
            <a:endParaRPr lang="en-US"/>
          </a:p>
        </p:txBody>
      </p:sp>
    </p:spTree>
    <p:extLst>
      <p:ext uri="{BB962C8B-B14F-4D97-AF65-F5344CB8AC3E}">
        <p14:creationId xmlns:p14="http://schemas.microsoft.com/office/powerpoint/2010/main" val="8952900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Based on the context of the risk management effort, and the decision-makers needs, it should be determined how risk will be characterized.  Criteria may include qualitative, semi-quantitative and quantitative measures.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Qualitative models are based on subjective descriptions and define risk levels using descriptive words such as “high”, “medium” and “low” which are evaluated according to qualitative criteria.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Semi-quantitative risk models use qualitative data that are expressed by numerical values using a formula to produce a risk score.   Semi-quantitative values are determined using qualified judgements and experience, and not on quantitative data which is often difficult to obtain.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Quantitative models are based on statistical data and expressed numerically.  True quantitative models are not as common since the degree of statistical data and resources necessary to support the quantitative analysis is difficult to obtain or justify.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972F362D-9A75-4B36-9175-CF512A111585}" type="slidenum">
              <a:rPr lang="en-US" smtClean="0"/>
              <a:t>12</a:t>
            </a:fld>
            <a:endParaRPr lang="en-US"/>
          </a:p>
        </p:txBody>
      </p:sp>
    </p:spTree>
    <p:extLst>
      <p:ext uri="{BB962C8B-B14F-4D97-AF65-F5344CB8AC3E}">
        <p14:creationId xmlns:p14="http://schemas.microsoft.com/office/powerpoint/2010/main" val="12259012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Determining whether risk characterization will be qualitative, semi-quantitative or quantitative in nature is largely based on the degree of complexity, available data and resources, and the detail needed. Qualitative models are based on subjective descriptions and define levels using descriptive words such as “high”, “medium” and “low” which are evaluated according to qualitative criteria.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simple qualitative risk characterization model taken from NFPA 70E is presented in the Table here. It is a 2x2 matrix with energy greater or less than the selected threshold and likelihood of improbable or possible. </a:t>
            </a:r>
          </a:p>
          <a:p>
            <a:endParaRPr lang="en-US" dirty="0"/>
          </a:p>
        </p:txBody>
      </p:sp>
      <p:sp>
        <p:nvSpPr>
          <p:cNvPr id="4" name="Slide Number Placeholder 3"/>
          <p:cNvSpPr>
            <a:spLocks noGrp="1"/>
          </p:cNvSpPr>
          <p:nvPr>
            <p:ph type="sldNum" sz="quarter" idx="5"/>
          </p:nvPr>
        </p:nvSpPr>
        <p:spPr/>
        <p:txBody>
          <a:bodyPr/>
          <a:lstStyle/>
          <a:p>
            <a:fld id="{972F362D-9A75-4B36-9175-CF512A111585}" type="slidenum">
              <a:rPr lang="en-US" smtClean="0"/>
              <a:t>13</a:t>
            </a:fld>
            <a:endParaRPr lang="en-US"/>
          </a:p>
        </p:txBody>
      </p:sp>
    </p:spTree>
    <p:extLst>
      <p:ext uri="{BB962C8B-B14F-4D97-AF65-F5344CB8AC3E}">
        <p14:creationId xmlns:p14="http://schemas.microsoft.com/office/powerpoint/2010/main" val="3549890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Here we have two similar matrices.  The figure on the left is a qualitative matrix based on the ANSI/ASSP Z10-2012 (R2017) model.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 the right is a semi-quantitative risk models use qualitative data expressed by numerical values using a formula to produce a risk score.  Advantages include the ability to provide more precision in definitions by including numerical ranges for severity and likelihood, and the ability to more easily compare and communicate risk levels.  Semi-quantitative values are determined using qualified judgements and experience, and not on quantitative data which is often difficult to obtain.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972F362D-9A75-4B36-9175-CF512A111585}" type="slidenum">
              <a:rPr lang="en-US" smtClean="0"/>
              <a:t>14</a:t>
            </a:fld>
            <a:endParaRPr lang="en-US"/>
          </a:p>
        </p:txBody>
      </p:sp>
    </p:spTree>
    <p:extLst>
      <p:ext uri="{BB962C8B-B14F-4D97-AF65-F5344CB8AC3E}">
        <p14:creationId xmlns:p14="http://schemas.microsoft.com/office/powerpoint/2010/main" val="957889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Risk factors are the variables used to measure risk and produce a risk score.  The primary risk factors used are severity of consequence (S), and likelihood or probability of occurrence (L). Risk assessment codes (RACs) are used to denote risk factors using initials such as (S) for severity of consequence or (L) for likelihood of occurrence. </a:t>
            </a:r>
          </a:p>
          <a:p>
            <a:r>
              <a:rPr lang="en-US" dirty="0"/>
              <a:t>Certain risk scoring models include additional risk factors such as exposure (E), frequency of exposure (F), time duration of exposure (T), failure detectability (D), control or prevention effectiveness (PE), vulnerability (V), or other risk measures. </a:t>
            </a:r>
          </a:p>
        </p:txBody>
      </p:sp>
      <p:sp>
        <p:nvSpPr>
          <p:cNvPr id="4" name="Slide Number Placeholder 3"/>
          <p:cNvSpPr>
            <a:spLocks noGrp="1"/>
          </p:cNvSpPr>
          <p:nvPr>
            <p:ph type="sldNum" sz="quarter" idx="5"/>
          </p:nvPr>
        </p:nvSpPr>
        <p:spPr/>
        <p:txBody>
          <a:bodyPr/>
          <a:lstStyle/>
          <a:p>
            <a:fld id="{972F362D-9A75-4B36-9175-CF512A111585}" type="slidenum">
              <a:rPr lang="en-US" smtClean="0"/>
              <a:t>15</a:t>
            </a:fld>
            <a:endParaRPr lang="en-US"/>
          </a:p>
        </p:txBody>
      </p:sp>
    </p:spTree>
    <p:extLst>
      <p:ext uri="{BB962C8B-B14F-4D97-AF65-F5344CB8AC3E}">
        <p14:creationId xmlns:p14="http://schemas.microsoft.com/office/powerpoint/2010/main" val="33565127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kern="1200" dirty="0">
                <a:solidFill>
                  <a:schemeClr val="tx1"/>
                </a:solidFill>
                <a:effectLst/>
                <a:latin typeface="+mn-lt"/>
                <a:ea typeface="+mn-ea"/>
                <a:cs typeface="+mn-cs"/>
              </a:rPr>
              <a:t>Risk levels (sometimes referred to as risk categories) are defined graduated levels of risk used in the risk analysis and evaluation. Risk levels are determined using </a:t>
            </a:r>
            <a:r>
              <a:rPr lang="en-US" sz="1200" dirty="0">
                <a:effectLst/>
                <a:latin typeface="Times New Roman" panose="02020603050405020304" pitchFamily="18" charset="0"/>
                <a:ea typeface="Calibri" panose="020F0502020204030204" pitchFamily="34" charset="0"/>
                <a:cs typeface="Times New Roman" panose="02020603050405020304" pitchFamily="18" charset="0"/>
              </a:rPr>
              <a:t>a scoring system to provide a consistent method of risk scoring.  A risk matrix is generally selected to provide a standardized method to categorize risk levels using combinations of likelihood of an occurrence and severity of the consequence.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For each risk factor such as likelihood and severity, defined descriptions of the risk levels are developed.  This will include how many levels for each risk factor, and their definitions.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Here we have 5 risk levels of likelihood with a risk factor score, the descriptor, and description for each level.</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For severity, we have an example of 4 levels with scores, descriptors, and descriptions for each level.  Each organization will develop and define their own severity and likelihood levels based on their culture, industry, values, and objectives among other factors.</a:t>
            </a:r>
          </a:p>
          <a:p>
            <a:endParaRPr lang="en-US" dirty="0"/>
          </a:p>
        </p:txBody>
      </p:sp>
      <p:sp>
        <p:nvSpPr>
          <p:cNvPr id="4" name="Slide Number Placeholder 3"/>
          <p:cNvSpPr>
            <a:spLocks noGrp="1"/>
          </p:cNvSpPr>
          <p:nvPr>
            <p:ph type="sldNum" sz="quarter" idx="5"/>
          </p:nvPr>
        </p:nvSpPr>
        <p:spPr/>
        <p:txBody>
          <a:bodyPr/>
          <a:lstStyle/>
          <a:p>
            <a:fld id="{972F362D-9A75-4B36-9175-CF512A111585}" type="slidenum">
              <a:rPr lang="en-US" smtClean="0"/>
              <a:t>16</a:t>
            </a:fld>
            <a:endParaRPr lang="en-US"/>
          </a:p>
        </p:txBody>
      </p:sp>
    </p:spTree>
    <p:extLst>
      <p:ext uri="{BB962C8B-B14F-4D97-AF65-F5344CB8AC3E}">
        <p14:creationId xmlns:p14="http://schemas.microsoft.com/office/powerpoint/2010/main" val="23577265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72F362D-9A75-4B36-9175-CF512A111585}" type="slidenum">
              <a:rPr lang="en-US" smtClean="0"/>
              <a:t>17</a:t>
            </a:fld>
            <a:endParaRPr lang="en-US"/>
          </a:p>
        </p:txBody>
      </p:sp>
    </p:spTree>
    <p:extLst>
      <p:ext uri="{BB962C8B-B14F-4D97-AF65-F5344CB8AC3E}">
        <p14:creationId xmlns:p14="http://schemas.microsoft.com/office/powerpoint/2010/main" val="26021377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As part of the risk criteria, it is important that the organization define their own ‘acceptable level of risk’.  This is known as ALARP, the concept of ‘as low as reasonably practicable,’ and is defined as the “level of risk which can be further lowered only by an increase in resource expenditure that are disproportionate in relation to the resulting decrease in risk”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What is acceptable for one organization, may not acceptable for another.  For each category of risk, actions are defined as shown in the ALARP figure.</a:t>
            </a:r>
          </a:p>
          <a:p>
            <a:endParaRPr lang="en-US" dirty="0"/>
          </a:p>
        </p:txBody>
      </p:sp>
      <p:sp>
        <p:nvSpPr>
          <p:cNvPr id="4" name="Slide Number Placeholder 3"/>
          <p:cNvSpPr>
            <a:spLocks noGrp="1"/>
          </p:cNvSpPr>
          <p:nvPr>
            <p:ph type="sldNum" sz="quarter" idx="5"/>
          </p:nvPr>
        </p:nvSpPr>
        <p:spPr/>
        <p:txBody>
          <a:bodyPr/>
          <a:lstStyle/>
          <a:p>
            <a:fld id="{972F362D-9A75-4B36-9175-CF512A111585}" type="slidenum">
              <a:rPr lang="en-US" smtClean="0"/>
              <a:t>18</a:t>
            </a:fld>
            <a:endParaRPr lang="en-US"/>
          </a:p>
        </p:txBody>
      </p:sp>
    </p:spTree>
    <p:extLst>
      <p:ext uri="{BB962C8B-B14F-4D97-AF65-F5344CB8AC3E}">
        <p14:creationId xmlns:p14="http://schemas.microsoft.com/office/powerpoint/2010/main" val="16410376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action guidelines should be well defined and communicated within the organization.  The organization should determine what actions are to be taken for each level of risk ranging from the highest risks to the lowest. These actions should be based on the organization’s risk acceptance, culture, and objectives among other factors. </a:t>
            </a:r>
          </a:p>
          <a:p>
            <a:endParaRPr lang="en-US" dirty="0"/>
          </a:p>
        </p:txBody>
      </p:sp>
      <p:sp>
        <p:nvSpPr>
          <p:cNvPr id="4" name="Slide Number Placeholder 3"/>
          <p:cNvSpPr>
            <a:spLocks noGrp="1"/>
          </p:cNvSpPr>
          <p:nvPr>
            <p:ph type="sldNum" sz="quarter" idx="5"/>
          </p:nvPr>
        </p:nvSpPr>
        <p:spPr/>
        <p:txBody>
          <a:bodyPr/>
          <a:lstStyle/>
          <a:p>
            <a:fld id="{972F362D-9A75-4B36-9175-CF512A111585}" type="slidenum">
              <a:rPr lang="en-US" smtClean="0"/>
              <a:t>19</a:t>
            </a:fld>
            <a:endParaRPr lang="en-US"/>
          </a:p>
        </p:txBody>
      </p:sp>
    </p:spTree>
    <p:extLst>
      <p:ext uri="{BB962C8B-B14F-4D97-AF65-F5344CB8AC3E}">
        <p14:creationId xmlns:p14="http://schemas.microsoft.com/office/powerpoint/2010/main" val="3711499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any risk management effort to be successful, its context must be clearly defined, communicated, and understood by stakeholders. Planning the assessment is largely based on an established context and criteria.  Without it, there is no clear direction, boundaries, or purpose.  Primary considerations in the ‘planning’ process include determining the purpose of the assessment, the stakeholders, decision makers and decisions or actions to which it relates, the scope and limitations of the effort, timeframe and resources needed.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 described in ISO 31000, “the purpose of establishing the context is to customize the risk management process, enabling effective risk assessment and appropriate risk treatment. This involves defining the purpose and scope of the process, understanding the context, planning the approach to be taken and defining the criteria for evaluation. Establishing the context should take into account the external and internal context established as part of the risk management framework.”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Without context, and a clear purpose and scope, there is a risk of the effort drifting out of control (i.e. scope creep.)  Too many times well-intentioned, but ill-defined initiatives have evolved into something well beyond what was originally intended and agreed upon, causing misuse of resources and/or disappointed stakeholders. Establishing the context early at the beginning of the process (as shown in the Figure here) is essential, and is reflected in key risk management consensus standards.</a:t>
            </a:r>
          </a:p>
          <a:p>
            <a:endParaRPr lang="en-US" dirty="0"/>
          </a:p>
        </p:txBody>
      </p:sp>
      <p:sp>
        <p:nvSpPr>
          <p:cNvPr id="4" name="Slide Number Placeholder 3"/>
          <p:cNvSpPr>
            <a:spLocks noGrp="1"/>
          </p:cNvSpPr>
          <p:nvPr>
            <p:ph type="sldNum" sz="quarter" idx="5"/>
          </p:nvPr>
        </p:nvSpPr>
        <p:spPr/>
        <p:txBody>
          <a:bodyPr/>
          <a:lstStyle/>
          <a:p>
            <a:fld id="{972F362D-9A75-4B36-9175-CF512A111585}" type="slidenum">
              <a:rPr lang="en-US" smtClean="0"/>
              <a:t>2</a:t>
            </a:fld>
            <a:endParaRPr lang="en-US"/>
          </a:p>
        </p:txBody>
      </p:sp>
    </p:spTree>
    <p:extLst>
      <p:ext uri="{BB962C8B-B14F-4D97-AF65-F5344CB8AC3E}">
        <p14:creationId xmlns:p14="http://schemas.microsoft.com/office/powerpoint/2010/main" val="10292988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Once established, the selected risk matrix is used to evaluate and communicate risk visually to stakeholders so that unacceptable risks can be reduced and managed. </a:t>
            </a:r>
          </a:p>
          <a:p>
            <a:r>
              <a:rPr lang="en-US" dirty="0"/>
              <a:t>A risk matrix (also known as a consequence/likelihood matrix) is used to establish and display risk levels by categorizing combinations of a risk’s likelihood and severity of consequence.  </a:t>
            </a:r>
          </a:p>
          <a:p>
            <a:r>
              <a:rPr lang="en-US" dirty="0"/>
              <a:t>Matrices are generally used in the risk evaluation phase of a risk assessment to compare, evaluate, and prioritize risks; and provide stakeholders and decision makers a quick, visual comparison of risks which are useful in screening and selecting risks for further treatment. </a:t>
            </a:r>
          </a:p>
          <a:p>
            <a:r>
              <a:rPr lang="en-US" dirty="0"/>
              <a:t>The matrix shown here includes both qualitative and semi-quantitative measures and includes brief ‘actions’ required for each risk level.</a:t>
            </a:r>
          </a:p>
        </p:txBody>
      </p:sp>
      <p:sp>
        <p:nvSpPr>
          <p:cNvPr id="4" name="Slide Number Placeholder 3"/>
          <p:cNvSpPr>
            <a:spLocks noGrp="1"/>
          </p:cNvSpPr>
          <p:nvPr>
            <p:ph type="sldNum" sz="quarter" idx="5"/>
          </p:nvPr>
        </p:nvSpPr>
        <p:spPr/>
        <p:txBody>
          <a:bodyPr/>
          <a:lstStyle/>
          <a:p>
            <a:fld id="{972F362D-9A75-4B36-9175-CF512A111585}" type="slidenum">
              <a:rPr lang="en-US" smtClean="0"/>
              <a:t>20</a:t>
            </a:fld>
            <a:endParaRPr lang="en-US"/>
          </a:p>
        </p:txBody>
      </p:sp>
    </p:spTree>
    <p:extLst>
      <p:ext uri="{BB962C8B-B14F-4D97-AF65-F5344CB8AC3E}">
        <p14:creationId xmlns:p14="http://schemas.microsoft.com/office/powerpoint/2010/main" val="26685727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A risk measurement system is needed to consistently and effectively describe, assess and manage risks within an organization.  Fundamental components of a risk scoring system include a method of scoring</a:t>
            </a:r>
            <a:r>
              <a:rPr lang="en-US" sz="1800" dirty="0">
                <a:effectLst/>
                <a:latin typeface="Calibri" panose="020F0502020204030204" pitchFamily="34" charset="0"/>
                <a:ea typeface="Calibri" panose="020F0502020204030204" pitchFamily="34" charset="0"/>
                <a:cs typeface="Times New Roman" panose="02020603050405020304" pitchFamily="18" charset="0"/>
              </a:rPr>
              <a:t> and </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the organization’s stated acceptable risk level. Most risk scoring systems consist of a two-factor calculation using likelihood (L) of event occurrence and severity of consequence (S).  However, more complex systems using three or four risk factors are becoming more common.  The additional risk factors may include impact, frequency, failure detectability, control effectiveness, risk emergence, or other factors.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Risk scores are produced from the selected risk formula and are used to estimate rank.  Selecting a risk scoring system that works within an organization, that is in alignment with the established context and criteria, is more important than which system is selected.</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972F362D-9A75-4B36-9175-CF512A111585}" type="slidenum">
              <a:rPr lang="en-US" smtClean="0"/>
              <a:t>21</a:t>
            </a:fld>
            <a:endParaRPr lang="en-US"/>
          </a:p>
        </p:txBody>
      </p:sp>
    </p:spTree>
    <p:extLst>
      <p:ext uri="{BB962C8B-B14F-4D97-AF65-F5344CB8AC3E}">
        <p14:creationId xmlns:p14="http://schemas.microsoft.com/office/powerpoint/2010/main" val="28341054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 key purpose of a scoring system is to provide decision makers some sense of prioritization and action for reducing risks.   Elements within a scoring system include 1) risk characterization, 2) risk factors, 3) risk levels, 4) risk actions, and 5) risk screening and communication.   </a:t>
            </a:r>
          </a:p>
          <a:p>
            <a:r>
              <a:rPr lang="en-US" sz="1200" kern="1200" dirty="0">
                <a:solidFill>
                  <a:schemeClr val="tx1"/>
                </a:solidFill>
                <a:effectLst/>
                <a:latin typeface="+mn-lt"/>
                <a:ea typeface="+mn-ea"/>
                <a:cs typeface="+mn-cs"/>
              </a:rPr>
              <a:t>A combination of a qualitative risk matrix is shown here. I would like to show you impact and frequency examples next.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72F362D-9A75-4B36-9175-CF512A111585}" type="slidenum">
              <a:rPr lang="en-US" smtClean="0"/>
              <a:t>22</a:t>
            </a:fld>
            <a:endParaRPr lang="en-US"/>
          </a:p>
        </p:txBody>
      </p:sp>
    </p:spTree>
    <p:extLst>
      <p:ext uri="{BB962C8B-B14F-4D97-AF65-F5344CB8AC3E}">
        <p14:creationId xmlns:p14="http://schemas.microsoft.com/office/powerpoint/2010/main" val="3951397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discuss risk from a financial perspective. Impact and frequency example of losses in Millions of $ is presented here. </a:t>
            </a:r>
          </a:p>
        </p:txBody>
      </p:sp>
      <p:sp>
        <p:nvSpPr>
          <p:cNvPr id="4" name="Slide Number Placeholder 3"/>
          <p:cNvSpPr>
            <a:spLocks noGrp="1"/>
          </p:cNvSpPr>
          <p:nvPr>
            <p:ph type="sldNum" sz="quarter" idx="5"/>
          </p:nvPr>
        </p:nvSpPr>
        <p:spPr/>
        <p:txBody>
          <a:bodyPr/>
          <a:lstStyle/>
          <a:p>
            <a:fld id="{972F362D-9A75-4B36-9175-CF512A111585}" type="slidenum">
              <a:rPr lang="en-US" smtClean="0"/>
              <a:t>23</a:t>
            </a:fld>
            <a:endParaRPr lang="en-US"/>
          </a:p>
        </p:txBody>
      </p:sp>
    </p:spTree>
    <p:extLst>
      <p:ext uri="{BB962C8B-B14F-4D97-AF65-F5344CB8AC3E}">
        <p14:creationId xmlns:p14="http://schemas.microsoft.com/office/powerpoint/2010/main" val="2537408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example of frequency of events is visualized here.  As you can see based on our previous frequency of injuries and illnesses, we would expect the same number of events. As you can see here, we had 7 low severity/impact events annually and one high severity event every 10 years. </a:t>
            </a:r>
          </a:p>
        </p:txBody>
      </p:sp>
      <p:sp>
        <p:nvSpPr>
          <p:cNvPr id="4" name="Slide Number Placeholder 3"/>
          <p:cNvSpPr>
            <a:spLocks noGrp="1"/>
          </p:cNvSpPr>
          <p:nvPr>
            <p:ph type="sldNum" sz="quarter" idx="5"/>
          </p:nvPr>
        </p:nvSpPr>
        <p:spPr/>
        <p:txBody>
          <a:bodyPr/>
          <a:lstStyle/>
          <a:p>
            <a:fld id="{972F362D-9A75-4B36-9175-CF512A111585}" type="slidenum">
              <a:rPr lang="en-US" smtClean="0"/>
              <a:t>24</a:t>
            </a:fld>
            <a:endParaRPr lang="en-US"/>
          </a:p>
        </p:txBody>
      </p:sp>
    </p:spTree>
    <p:extLst>
      <p:ext uri="{BB962C8B-B14F-4D97-AF65-F5344CB8AC3E}">
        <p14:creationId xmlns:p14="http://schemas.microsoft.com/office/powerpoint/2010/main" val="36717222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let’s review the potential impact. The company ended paying 0.5 million $ for the 7 low severity events.  However, the high severity event ended up costing 5 million $.</a:t>
            </a:r>
          </a:p>
          <a:p>
            <a:r>
              <a:rPr lang="en-US" dirty="0"/>
              <a:t>These were just couple of examples of risk scoring systems. We’ll discuss more risk characterization examples next. </a:t>
            </a:r>
          </a:p>
        </p:txBody>
      </p:sp>
      <p:sp>
        <p:nvSpPr>
          <p:cNvPr id="4" name="Slide Number Placeholder 3"/>
          <p:cNvSpPr>
            <a:spLocks noGrp="1"/>
          </p:cNvSpPr>
          <p:nvPr>
            <p:ph type="sldNum" sz="quarter" idx="5"/>
          </p:nvPr>
        </p:nvSpPr>
        <p:spPr/>
        <p:txBody>
          <a:bodyPr/>
          <a:lstStyle/>
          <a:p>
            <a:fld id="{972F362D-9A75-4B36-9175-CF512A111585}" type="slidenum">
              <a:rPr lang="en-US" smtClean="0"/>
              <a:t>25</a:t>
            </a:fld>
            <a:endParaRPr lang="en-US"/>
          </a:p>
        </p:txBody>
      </p:sp>
    </p:spTree>
    <p:extLst>
      <p:ext uri="{BB962C8B-B14F-4D97-AF65-F5344CB8AC3E}">
        <p14:creationId xmlns:p14="http://schemas.microsoft.com/office/powerpoint/2010/main" val="39838770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Tools used to screen, rank, compare and communicate risk are commonly used, such as risk matrices, heat maps (as illustrated here), graphs and risk priority numbers (RPNs).  They provide a means of measuring and comparing risks to help decision makers in selecting and treating risk.  </a:t>
            </a:r>
          </a:p>
          <a:p>
            <a:endParaRPr lang="en-US" dirty="0"/>
          </a:p>
        </p:txBody>
      </p:sp>
      <p:sp>
        <p:nvSpPr>
          <p:cNvPr id="4" name="Slide Number Placeholder 3"/>
          <p:cNvSpPr>
            <a:spLocks noGrp="1"/>
          </p:cNvSpPr>
          <p:nvPr>
            <p:ph type="sldNum" sz="quarter" idx="5"/>
          </p:nvPr>
        </p:nvSpPr>
        <p:spPr/>
        <p:txBody>
          <a:bodyPr/>
          <a:lstStyle/>
          <a:p>
            <a:fld id="{972F362D-9A75-4B36-9175-CF512A111585}" type="slidenum">
              <a:rPr lang="en-US" smtClean="0"/>
              <a:t>26</a:t>
            </a:fld>
            <a:endParaRPr lang="en-US"/>
          </a:p>
        </p:txBody>
      </p:sp>
    </p:spTree>
    <p:extLst>
      <p:ext uri="{BB962C8B-B14F-4D97-AF65-F5344CB8AC3E}">
        <p14:creationId xmlns:p14="http://schemas.microsoft.com/office/powerpoint/2010/main" val="34682591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a general rule, risk assessment techniques should be selected with the following considerations as shown in the Figure here.  Simplicity – the simplest method that provides the risk-based information needed for the assessment should be selected.  Overly complex methods should be avoided.  Customize – it is often necessary to modify existing methods to fit the needs of the assessment.  Customizing the method allows for specific elements to be included in the assessment, providing emphasis on critical elements as well as creating ownership by the assessment team.  Combine – rarely is one method adequate for fully identifying, analyzing and evaluating risk.  Most efforts require the use of several methods sequentially. Chapter 5 further addresses the selection of methods.</a:t>
            </a:r>
          </a:p>
          <a:p>
            <a:endParaRPr lang="en-US" dirty="0"/>
          </a:p>
        </p:txBody>
      </p:sp>
      <p:sp>
        <p:nvSpPr>
          <p:cNvPr id="4" name="Slide Number Placeholder 3"/>
          <p:cNvSpPr>
            <a:spLocks noGrp="1"/>
          </p:cNvSpPr>
          <p:nvPr>
            <p:ph type="sldNum" sz="quarter" idx="10"/>
          </p:nvPr>
        </p:nvSpPr>
        <p:spPr/>
        <p:txBody>
          <a:bodyPr/>
          <a:lstStyle/>
          <a:p>
            <a:fld id="{BA2471E5-EA24-46DA-A328-58F50770A895}" type="slidenum">
              <a:rPr lang="en-US" smtClean="0"/>
              <a:t>27</a:t>
            </a:fld>
            <a:endParaRPr lang="en-US"/>
          </a:p>
        </p:txBody>
      </p:sp>
    </p:spTree>
    <p:extLst>
      <p:ext uri="{BB962C8B-B14F-4D97-AF65-F5344CB8AC3E}">
        <p14:creationId xmlns:p14="http://schemas.microsoft.com/office/powerpoint/2010/main" val="35869755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Various methods can be selected and used for each stage of the risk management process.  Often times, a combination of methods or modified methods are needed to acquire the risk-based information needed as illustrated in this slide.   </a:t>
            </a:r>
          </a:p>
        </p:txBody>
      </p:sp>
      <p:sp>
        <p:nvSpPr>
          <p:cNvPr id="4" name="Slide Number Placeholder 3"/>
          <p:cNvSpPr>
            <a:spLocks noGrp="1"/>
          </p:cNvSpPr>
          <p:nvPr>
            <p:ph type="sldNum" sz="quarter" idx="10"/>
          </p:nvPr>
        </p:nvSpPr>
        <p:spPr/>
        <p:txBody>
          <a:bodyPr/>
          <a:lstStyle/>
          <a:p>
            <a:fld id="{BA2471E5-EA24-46DA-A328-58F50770A895}" type="slidenum">
              <a:rPr lang="en-US" smtClean="0"/>
              <a:t>28</a:t>
            </a:fld>
            <a:endParaRPr lang="en-US"/>
          </a:p>
        </p:txBody>
      </p:sp>
    </p:spTree>
    <p:extLst>
      <p:ext uri="{BB962C8B-B14F-4D97-AF65-F5344CB8AC3E}">
        <p14:creationId xmlns:p14="http://schemas.microsoft.com/office/powerpoint/2010/main" val="42455874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72F362D-9A75-4B36-9175-CF512A111585}" type="slidenum">
              <a:rPr lang="en-US" smtClean="0"/>
              <a:t>29</a:t>
            </a:fld>
            <a:endParaRPr lang="en-US"/>
          </a:p>
        </p:txBody>
      </p:sp>
    </p:spTree>
    <p:extLst>
      <p:ext uri="{BB962C8B-B14F-4D97-AF65-F5344CB8AC3E}">
        <p14:creationId xmlns:p14="http://schemas.microsoft.com/office/powerpoint/2010/main" val="15692351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terms of risk management, the ‘context’ provides direction and meaning.  It should include the initiative’s: 1) purpose; 2) scope and limitations; 3) external and internal environment; 4) stakeholders and decision makers; 5) risk criteria to be used; 6) decision or action to be determined; and 7) resources and timeframe as shown in the Figure here.</a:t>
            </a:r>
          </a:p>
          <a:p>
            <a:endParaRPr lang="en-US" dirty="0"/>
          </a:p>
        </p:txBody>
      </p:sp>
      <p:sp>
        <p:nvSpPr>
          <p:cNvPr id="4" name="Slide Number Placeholder 3"/>
          <p:cNvSpPr>
            <a:spLocks noGrp="1"/>
          </p:cNvSpPr>
          <p:nvPr>
            <p:ph type="sldNum" sz="quarter" idx="5"/>
          </p:nvPr>
        </p:nvSpPr>
        <p:spPr/>
        <p:txBody>
          <a:bodyPr/>
          <a:lstStyle/>
          <a:p>
            <a:fld id="{972F362D-9A75-4B36-9175-CF512A111585}" type="slidenum">
              <a:rPr lang="en-US" smtClean="0"/>
              <a:t>3</a:t>
            </a:fld>
            <a:endParaRPr lang="en-US"/>
          </a:p>
        </p:txBody>
      </p:sp>
    </p:spTree>
    <p:extLst>
      <p:ext uri="{BB962C8B-B14F-4D97-AF65-F5344CB8AC3E}">
        <p14:creationId xmlns:p14="http://schemas.microsoft.com/office/powerpoint/2010/main" val="9678441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risk-based decision making (RBDM) model introduced in Lesson 1, the process begins with identifying the decision to be made and its context.  The RBDM process shown in the Figure here provides the sequence of steps used in making risk-based decisions.  RBDM’s primary goals are to reduce uncertainty and achieve better outcomes in decision making.  </a:t>
            </a:r>
          </a:p>
          <a:p>
            <a:endParaRPr lang="en-US" dirty="0"/>
          </a:p>
        </p:txBody>
      </p:sp>
      <p:sp>
        <p:nvSpPr>
          <p:cNvPr id="4" name="Slide Number Placeholder 3"/>
          <p:cNvSpPr>
            <a:spLocks noGrp="1"/>
          </p:cNvSpPr>
          <p:nvPr>
            <p:ph type="sldNum" sz="quarter" idx="5"/>
          </p:nvPr>
        </p:nvSpPr>
        <p:spPr/>
        <p:txBody>
          <a:bodyPr/>
          <a:lstStyle/>
          <a:p>
            <a:fld id="{972F362D-9A75-4B36-9175-CF512A111585}" type="slidenum">
              <a:rPr lang="en-US" smtClean="0"/>
              <a:t>4</a:t>
            </a:fld>
            <a:endParaRPr lang="en-US"/>
          </a:p>
        </p:txBody>
      </p:sp>
    </p:spTree>
    <p:extLst>
      <p:ext uri="{BB962C8B-B14F-4D97-AF65-F5344CB8AC3E}">
        <p14:creationId xmlns:p14="http://schemas.microsoft.com/office/powerpoint/2010/main" val="30186966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first step in RBDM is to define the decision to be made and its context - the ‘decision structure’ as the U.S. Coast Guard defines it.  Understanding and defining the planned decision is often overlooked, but a critical step that requires the following:</a:t>
            </a:r>
          </a:p>
          <a:p>
            <a:pPr marL="228600" indent="-228600">
              <a:buAutoNum type="arabicPeriod"/>
            </a:pPr>
            <a:r>
              <a:rPr lang="en-US" sz="1200" kern="1200" dirty="0">
                <a:solidFill>
                  <a:schemeClr val="tx1"/>
                </a:solidFill>
                <a:effectLst/>
                <a:latin typeface="+mn-lt"/>
                <a:ea typeface="+mn-ea"/>
                <a:cs typeface="+mn-cs"/>
              </a:rPr>
              <a:t>Define decision. A specific description of the decision that is being planned should be developed.  There are many types of decisions that can be required by organizations which can be at the strategic level, tactical or operational level.  Some decisions are routine type decisions while others are unique.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200" kern="1200" dirty="0">
                <a:solidFill>
                  <a:schemeClr val="tx1"/>
                </a:solidFill>
                <a:effectLst/>
                <a:latin typeface="+mn-lt"/>
                <a:ea typeface="+mn-ea"/>
                <a:cs typeface="+mn-cs"/>
              </a:rPr>
              <a:t>Identify decision makers and stakeholders.  Those required to be involved in the decision-making process should be identified. This includes soliciting involvement from (1) those involved in making the decision and (2) those affected by the results of the decision.</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200" kern="1200" dirty="0">
                <a:solidFill>
                  <a:schemeClr val="tx1"/>
                </a:solidFill>
                <a:effectLst/>
                <a:latin typeface="+mn-lt"/>
                <a:ea typeface="+mn-ea"/>
                <a:cs typeface="+mn-cs"/>
              </a:rPr>
              <a:t>Identify options. The available options should be described including their anticipated costs and benefits, as well as their expected effectiveness and reliability.  Research, evidence, historical data, potential influences and other supportive information is useful in assisting in the selection of credible alternative and options.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200" kern="1200" dirty="0">
                <a:solidFill>
                  <a:schemeClr val="tx1"/>
                </a:solidFill>
                <a:effectLst/>
                <a:latin typeface="+mn-lt"/>
                <a:ea typeface="+mn-ea"/>
                <a:cs typeface="+mn-cs"/>
              </a:rPr>
              <a:t>Identify influences. Factors that may influence the decision should be determined. Considerations such as timeframe and schedule, budgets and resources, external and internal stakeholders, environment and other relevant factors should be identified and understood.</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200" kern="1200" dirty="0">
                <a:solidFill>
                  <a:schemeClr val="tx1"/>
                </a:solidFill>
                <a:effectLst/>
                <a:latin typeface="+mn-lt"/>
                <a:ea typeface="+mn-ea"/>
                <a:cs typeface="+mn-cs"/>
              </a:rPr>
              <a:t>Gather information. Risk assessments, cost-benefit analyses, and other studies should be performed, and the resulting information gathered, along with the information collected in the previous steps for the decision-making process.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228600" indent="-228600">
              <a:buAutoNum type="arabicPeriod"/>
            </a:pPr>
            <a:endParaRPr lang="en-US" dirty="0"/>
          </a:p>
        </p:txBody>
      </p:sp>
      <p:sp>
        <p:nvSpPr>
          <p:cNvPr id="4" name="Slide Number Placeholder 3"/>
          <p:cNvSpPr>
            <a:spLocks noGrp="1"/>
          </p:cNvSpPr>
          <p:nvPr>
            <p:ph type="sldNum" sz="quarter" idx="5"/>
          </p:nvPr>
        </p:nvSpPr>
        <p:spPr/>
        <p:txBody>
          <a:bodyPr/>
          <a:lstStyle/>
          <a:p>
            <a:fld id="{972F362D-9A75-4B36-9175-CF512A111585}" type="slidenum">
              <a:rPr lang="en-US" smtClean="0"/>
              <a:t>5</a:t>
            </a:fld>
            <a:endParaRPr lang="en-US"/>
          </a:p>
        </p:txBody>
      </p:sp>
    </p:spTree>
    <p:extLst>
      <p:ext uri="{BB962C8B-B14F-4D97-AF65-F5344CB8AC3E}">
        <p14:creationId xmlns:p14="http://schemas.microsoft.com/office/powerpoint/2010/main" val="9126377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Planning for a risk management effort requires the establishment of several critical components: purpose, scope, and context.  A critical part of the planning is the establishment of the purpose, parameters, limits and scope of a risk management project.  Most have experienced first-hand the importance of understanding the scope and purpose of an endeavor.  Much like a written contractual agreement between parties, a clear scope and purpose statement identifies and describes the specific objectives, limits and boundaries, resources, and responsibilities of each party.  </a:t>
            </a:r>
          </a:p>
          <a:p>
            <a:r>
              <a:rPr lang="en-US" sz="1200" kern="1200" dirty="0">
                <a:solidFill>
                  <a:schemeClr val="tx1"/>
                </a:solidFill>
                <a:effectLst/>
                <a:latin typeface="+mn-lt"/>
                <a:ea typeface="+mn-ea"/>
                <a:cs typeface="+mn-cs"/>
              </a:rPr>
              <a:t>Context should define the purpose and scope of the initiative; responsibilities and accountabilities for stakeholders; methodologies and techniques to be employed; risk criteria; timeframe; and resources available. </a:t>
            </a:r>
          </a:p>
          <a:p>
            <a:r>
              <a:rPr lang="en-US" sz="1200" kern="1200" dirty="0">
                <a:solidFill>
                  <a:schemeClr val="tx1"/>
                </a:solidFill>
                <a:effectLst/>
                <a:latin typeface="+mn-lt"/>
                <a:ea typeface="+mn-ea"/>
                <a:cs typeface="+mn-cs"/>
              </a:rPr>
              <a:t>The purpose and scope should be defined upfront by the organization and reviewed and revised as necessary during the process.  It should be clearly written and effectively communicated with affected stakeholders. </a:t>
            </a:r>
          </a:p>
        </p:txBody>
      </p:sp>
      <p:sp>
        <p:nvSpPr>
          <p:cNvPr id="4" name="Slide Number Placeholder 3"/>
          <p:cNvSpPr>
            <a:spLocks noGrp="1"/>
          </p:cNvSpPr>
          <p:nvPr>
            <p:ph type="sldNum" sz="quarter" idx="5"/>
          </p:nvPr>
        </p:nvSpPr>
        <p:spPr/>
        <p:txBody>
          <a:bodyPr/>
          <a:lstStyle/>
          <a:p>
            <a:fld id="{972F362D-9A75-4B36-9175-CF512A111585}" type="slidenum">
              <a:rPr lang="en-US" smtClean="0"/>
              <a:t>6</a:t>
            </a:fld>
            <a:endParaRPr lang="en-US"/>
          </a:p>
        </p:txBody>
      </p:sp>
    </p:spTree>
    <p:extLst>
      <p:ext uri="{BB962C8B-B14F-4D97-AF65-F5344CB8AC3E}">
        <p14:creationId xmlns:p14="http://schemas.microsoft.com/office/powerpoint/2010/main" val="41556060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purpose, scope and objectives statement should be used as a guide during the process to keep the effort on track.  This requires a precise “Purpose, Scope and Objectives” statement that contains ‘SMART’ information – information that is ‘specific, measurable, attainable, relevant and time sensitive’.  An example of a precise SMART purpose, scope, and objectives is provided in this chapter and in the supplemental materials. </a:t>
            </a:r>
            <a:endParaRPr lang="en-US" dirty="0"/>
          </a:p>
        </p:txBody>
      </p:sp>
      <p:sp>
        <p:nvSpPr>
          <p:cNvPr id="4" name="Slide Number Placeholder 3"/>
          <p:cNvSpPr>
            <a:spLocks noGrp="1"/>
          </p:cNvSpPr>
          <p:nvPr>
            <p:ph type="sldNum" sz="quarter" idx="5"/>
          </p:nvPr>
        </p:nvSpPr>
        <p:spPr/>
        <p:txBody>
          <a:bodyPr/>
          <a:lstStyle/>
          <a:p>
            <a:fld id="{972F362D-9A75-4B36-9175-CF512A111585}" type="slidenum">
              <a:rPr lang="en-US" smtClean="0"/>
              <a:t>7</a:t>
            </a:fld>
            <a:endParaRPr lang="en-US"/>
          </a:p>
        </p:txBody>
      </p:sp>
    </p:spTree>
    <p:extLst>
      <p:ext uri="{BB962C8B-B14F-4D97-AF65-F5344CB8AC3E}">
        <p14:creationId xmlns:p14="http://schemas.microsoft.com/office/powerpoint/2010/main" val="40444867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basic parameters must be defined by the organization at the beginning of the risk management process. These parameters begin with considering the external environment in which the organization operates. Management must have an understanding of the external landscape, influences, interactions and relationships that affect the organization to properly define the parameters of the risk management activity.  </a:t>
            </a:r>
            <a:endParaRPr lang="en-US" dirty="0"/>
          </a:p>
        </p:txBody>
      </p:sp>
      <p:sp>
        <p:nvSpPr>
          <p:cNvPr id="4" name="Slide Number Placeholder 3"/>
          <p:cNvSpPr>
            <a:spLocks noGrp="1"/>
          </p:cNvSpPr>
          <p:nvPr>
            <p:ph type="sldNum" sz="quarter" idx="5"/>
          </p:nvPr>
        </p:nvSpPr>
        <p:spPr/>
        <p:txBody>
          <a:bodyPr/>
          <a:lstStyle/>
          <a:p>
            <a:fld id="{972F362D-9A75-4B36-9175-CF512A111585}" type="slidenum">
              <a:rPr lang="en-US" smtClean="0"/>
              <a:t>8</a:t>
            </a:fld>
            <a:endParaRPr lang="en-US"/>
          </a:p>
        </p:txBody>
      </p:sp>
    </p:spTree>
    <p:extLst>
      <p:ext uri="{BB962C8B-B14F-4D97-AF65-F5344CB8AC3E}">
        <p14:creationId xmlns:p14="http://schemas.microsoft.com/office/powerpoint/2010/main" val="18148935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72F362D-9A75-4B36-9175-CF512A111585}" type="slidenum">
              <a:rPr lang="en-US" smtClean="0"/>
              <a:t>9</a:t>
            </a:fld>
            <a:endParaRPr lang="en-US"/>
          </a:p>
        </p:txBody>
      </p:sp>
    </p:spTree>
    <p:extLst>
      <p:ext uri="{BB962C8B-B14F-4D97-AF65-F5344CB8AC3E}">
        <p14:creationId xmlns:p14="http://schemas.microsoft.com/office/powerpoint/2010/main" val="37152365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1D641-DC2D-4431-8E6E-5FBDB561047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112ADD1-B3C4-41E7-A5B1-929FDB95646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F6F3754-3A3A-4A55-A1FE-21DDF82A19E4}"/>
              </a:ext>
            </a:extLst>
          </p:cNvPr>
          <p:cNvSpPr>
            <a:spLocks noGrp="1"/>
          </p:cNvSpPr>
          <p:nvPr>
            <p:ph type="dt" sz="half" idx="10"/>
          </p:nvPr>
        </p:nvSpPr>
        <p:spPr/>
        <p:txBody>
          <a:bodyPr/>
          <a:lstStyle/>
          <a:p>
            <a:fld id="{8039F890-F01E-4EC3-B238-2535CCAC63D9}" type="datetime1">
              <a:rPr lang="en-US" smtClean="0"/>
              <a:t>1/23/2021</a:t>
            </a:fld>
            <a:endParaRPr lang="en-US"/>
          </a:p>
        </p:txBody>
      </p:sp>
      <p:sp>
        <p:nvSpPr>
          <p:cNvPr id="5" name="Footer Placeholder 4">
            <a:extLst>
              <a:ext uri="{FF2B5EF4-FFF2-40B4-BE49-F238E27FC236}">
                <a16:creationId xmlns:a16="http://schemas.microsoft.com/office/drawing/2014/main" id="{2A0CE250-0F00-4284-89FA-DADF379CBF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2C2002-5432-47A8-9FE8-012BFB80372B}"/>
              </a:ext>
            </a:extLst>
          </p:cNvPr>
          <p:cNvSpPr>
            <a:spLocks noGrp="1"/>
          </p:cNvSpPr>
          <p:nvPr>
            <p:ph type="sldNum" sz="quarter" idx="12"/>
          </p:nvPr>
        </p:nvSpPr>
        <p:spPr/>
        <p:txBody>
          <a:bodyPr/>
          <a:lstStyle/>
          <a:p>
            <a:fld id="{29243048-EC6A-4F80-811A-6F79D2D944CD}" type="slidenum">
              <a:rPr lang="en-US" smtClean="0"/>
              <a:t>‹#›</a:t>
            </a:fld>
            <a:endParaRPr lang="en-US"/>
          </a:p>
        </p:txBody>
      </p:sp>
    </p:spTree>
    <p:extLst>
      <p:ext uri="{BB962C8B-B14F-4D97-AF65-F5344CB8AC3E}">
        <p14:creationId xmlns:p14="http://schemas.microsoft.com/office/powerpoint/2010/main" val="9951071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69DEC1-105C-4472-B5A5-77A26C50742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23B695B-0E76-4A86-9A8D-28AF64D4CD1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90935B-7C35-474B-BEE3-66487F3F1117}"/>
              </a:ext>
            </a:extLst>
          </p:cNvPr>
          <p:cNvSpPr>
            <a:spLocks noGrp="1"/>
          </p:cNvSpPr>
          <p:nvPr>
            <p:ph type="dt" sz="half" idx="10"/>
          </p:nvPr>
        </p:nvSpPr>
        <p:spPr/>
        <p:txBody>
          <a:bodyPr/>
          <a:lstStyle/>
          <a:p>
            <a:fld id="{8070866B-DF65-4555-AE7E-E52450CCD9C5}" type="datetime1">
              <a:rPr lang="en-US" smtClean="0"/>
              <a:t>1/23/2021</a:t>
            </a:fld>
            <a:endParaRPr lang="en-US"/>
          </a:p>
        </p:txBody>
      </p:sp>
      <p:sp>
        <p:nvSpPr>
          <p:cNvPr id="5" name="Footer Placeholder 4">
            <a:extLst>
              <a:ext uri="{FF2B5EF4-FFF2-40B4-BE49-F238E27FC236}">
                <a16:creationId xmlns:a16="http://schemas.microsoft.com/office/drawing/2014/main" id="{CC854D3E-225F-4C65-86EC-6554E8F97CE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57C375-E051-40D9-9755-B3DA2C041A62}"/>
              </a:ext>
            </a:extLst>
          </p:cNvPr>
          <p:cNvSpPr>
            <a:spLocks noGrp="1"/>
          </p:cNvSpPr>
          <p:nvPr>
            <p:ph type="sldNum" sz="quarter" idx="12"/>
          </p:nvPr>
        </p:nvSpPr>
        <p:spPr/>
        <p:txBody>
          <a:bodyPr/>
          <a:lstStyle/>
          <a:p>
            <a:fld id="{29243048-EC6A-4F80-811A-6F79D2D944CD}" type="slidenum">
              <a:rPr lang="en-US" smtClean="0"/>
              <a:t>‹#›</a:t>
            </a:fld>
            <a:endParaRPr lang="en-US"/>
          </a:p>
        </p:txBody>
      </p:sp>
    </p:spTree>
    <p:extLst>
      <p:ext uri="{BB962C8B-B14F-4D97-AF65-F5344CB8AC3E}">
        <p14:creationId xmlns:p14="http://schemas.microsoft.com/office/powerpoint/2010/main" val="35849023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C3C76F9-D660-4456-A766-2176CA0EA77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3AF2775-A5D3-415B-BA1C-D2225ED17F6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0FE2A9-0DB2-44FD-A630-54D9653975F2}"/>
              </a:ext>
            </a:extLst>
          </p:cNvPr>
          <p:cNvSpPr>
            <a:spLocks noGrp="1"/>
          </p:cNvSpPr>
          <p:nvPr>
            <p:ph type="dt" sz="half" idx="10"/>
          </p:nvPr>
        </p:nvSpPr>
        <p:spPr/>
        <p:txBody>
          <a:bodyPr/>
          <a:lstStyle/>
          <a:p>
            <a:fld id="{27F1E02D-2918-4D24-8791-7DF61571C923}" type="datetime1">
              <a:rPr lang="en-US" smtClean="0"/>
              <a:t>1/23/2021</a:t>
            </a:fld>
            <a:endParaRPr lang="en-US"/>
          </a:p>
        </p:txBody>
      </p:sp>
      <p:sp>
        <p:nvSpPr>
          <p:cNvPr id="5" name="Footer Placeholder 4">
            <a:extLst>
              <a:ext uri="{FF2B5EF4-FFF2-40B4-BE49-F238E27FC236}">
                <a16:creationId xmlns:a16="http://schemas.microsoft.com/office/drawing/2014/main" id="{77E20C1E-7F48-4293-99F0-CB80333F15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29DC80D-E02B-49C4-9F01-3D6DB09B11D9}"/>
              </a:ext>
            </a:extLst>
          </p:cNvPr>
          <p:cNvSpPr>
            <a:spLocks noGrp="1"/>
          </p:cNvSpPr>
          <p:nvPr>
            <p:ph type="sldNum" sz="quarter" idx="12"/>
          </p:nvPr>
        </p:nvSpPr>
        <p:spPr/>
        <p:txBody>
          <a:bodyPr/>
          <a:lstStyle/>
          <a:p>
            <a:fld id="{29243048-EC6A-4F80-811A-6F79D2D944CD}" type="slidenum">
              <a:rPr lang="en-US" smtClean="0"/>
              <a:t>‹#›</a:t>
            </a:fld>
            <a:endParaRPr lang="en-US"/>
          </a:p>
        </p:txBody>
      </p:sp>
    </p:spTree>
    <p:extLst>
      <p:ext uri="{BB962C8B-B14F-4D97-AF65-F5344CB8AC3E}">
        <p14:creationId xmlns:p14="http://schemas.microsoft.com/office/powerpoint/2010/main" val="3096483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BC5F468-A087-4750-BF7B-A4713159A89F}" type="datetimeFigureOut">
              <a:rPr lang="en-US" smtClean="0"/>
              <a:t>1/23/2021</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1FCF26F-DCDD-439B-8184-D217D03DF0DC}" type="slidenum">
              <a:rPr lang="en-US" smtClean="0"/>
              <a:t>‹#›</a:t>
            </a:fld>
            <a:endParaRPr lang="en-US"/>
          </a:p>
        </p:txBody>
      </p:sp>
      <p:pic>
        <p:nvPicPr>
          <p:cNvPr id="7" name="Picture 6"/>
          <p:cNvPicPr>
            <a:picLocks noChangeAspect="1"/>
          </p:cNvPicPr>
          <p:nvPr userDrawn="1"/>
        </p:nvPicPr>
        <p:blipFill>
          <a:blip r:embed="rId2"/>
          <a:stretch>
            <a:fillRect/>
          </a:stretch>
        </p:blipFill>
        <p:spPr>
          <a:xfrm>
            <a:off x="4776591" y="1105783"/>
            <a:ext cx="2632128" cy="4214362"/>
          </a:xfrm>
          <a:prstGeom prst="rect">
            <a:avLst/>
          </a:prstGeom>
        </p:spPr>
      </p:pic>
    </p:spTree>
    <p:extLst>
      <p:ext uri="{BB962C8B-B14F-4D97-AF65-F5344CB8AC3E}">
        <p14:creationId xmlns:p14="http://schemas.microsoft.com/office/powerpoint/2010/main" val="29141577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BC5F468-A087-4750-BF7B-A4713159A89F}" type="datetimeFigureOut">
              <a:rPr lang="en-US" smtClean="0"/>
              <a:t>1/23/2021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FCF26F-DCDD-439B-8184-D217D03DF0DC}" type="slidenum">
              <a:rPr lang="en-US" smtClean="0"/>
              <a:t>‹#›</a:t>
            </a:fld>
            <a:endParaRPr lang="en-US"/>
          </a:p>
        </p:txBody>
      </p:sp>
    </p:spTree>
    <p:extLst>
      <p:ext uri="{BB962C8B-B14F-4D97-AF65-F5344CB8AC3E}">
        <p14:creationId xmlns:p14="http://schemas.microsoft.com/office/powerpoint/2010/main" val="23298071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BC5F468-A087-4750-BF7B-A4713159A89F}" type="datetimeFigureOut">
              <a:rPr lang="en-US" smtClean="0"/>
              <a:t>1/23/2021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FCF26F-DCDD-439B-8184-D217D03DF0DC}" type="slidenum">
              <a:rPr lang="en-US" smtClean="0"/>
              <a:t>‹#›</a:t>
            </a:fld>
            <a:endParaRPr lang="en-US"/>
          </a:p>
        </p:txBody>
      </p:sp>
    </p:spTree>
    <p:extLst>
      <p:ext uri="{BB962C8B-B14F-4D97-AF65-F5344CB8AC3E}">
        <p14:creationId xmlns:p14="http://schemas.microsoft.com/office/powerpoint/2010/main" val="37231139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BC5F468-A087-4750-BF7B-A4713159A89F}" type="datetimeFigureOut">
              <a:rPr lang="en-US" smtClean="0"/>
              <a:t>1/23/2021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FCF26F-DCDD-439B-8184-D217D03DF0DC}" type="slidenum">
              <a:rPr lang="en-US" smtClean="0"/>
              <a:t>‹#›</a:t>
            </a:fld>
            <a:endParaRPr lang="en-US"/>
          </a:p>
        </p:txBody>
      </p:sp>
    </p:spTree>
    <p:extLst>
      <p:ext uri="{BB962C8B-B14F-4D97-AF65-F5344CB8AC3E}">
        <p14:creationId xmlns:p14="http://schemas.microsoft.com/office/powerpoint/2010/main" val="5608781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BC5F468-A087-4750-BF7B-A4713159A89F}" type="datetimeFigureOut">
              <a:rPr lang="en-US" smtClean="0"/>
              <a:t>1/23/2021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1FCF26F-DCDD-439B-8184-D217D03DF0DC}" type="slidenum">
              <a:rPr lang="en-US" smtClean="0"/>
              <a:t>‹#›</a:t>
            </a:fld>
            <a:endParaRPr lang="en-US"/>
          </a:p>
        </p:txBody>
      </p:sp>
    </p:spTree>
    <p:extLst>
      <p:ext uri="{BB962C8B-B14F-4D97-AF65-F5344CB8AC3E}">
        <p14:creationId xmlns:p14="http://schemas.microsoft.com/office/powerpoint/2010/main" val="321855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BC5F468-A087-4750-BF7B-A4713159A89F}" type="datetimeFigureOut">
              <a:rPr lang="en-US" smtClean="0"/>
              <a:t>1/23/2021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1FCF26F-DCDD-439B-8184-D217D03DF0DC}" type="slidenum">
              <a:rPr lang="en-US" smtClean="0"/>
              <a:t>‹#›</a:t>
            </a:fld>
            <a:endParaRPr lang="en-US"/>
          </a:p>
        </p:txBody>
      </p:sp>
    </p:spTree>
    <p:extLst>
      <p:ext uri="{BB962C8B-B14F-4D97-AF65-F5344CB8AC3E}">
        <p14:creationId xmlns:p14="http://schemas.microsoft.com/office/powerpoint/2010/main" val="29691784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C5F468-A087-4750-BF7B-A4713159A89F}" type="datetimeFigureOut">
              <a:rPr lang="en-US" smtClean="0"/>
              <a:t>1/23/2021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1FCF26F-DCDD-439B-8184-D217D03DF0DC}" type="slidenum">
              <a:rPr lang="en-US" smtClean="0"/>
              <a:t>‹#›</a:t>
            </a:fld>
            <a:endParaRPr lang="en-US"/>
          </a:p>
        </p:txBody>
      </p:sp>
    </p:spTree>
    <p:extLst>
      <p:ext uri="{BB962C8B-B14F-4D97-AF65-F5344CB8AC3E}">
        <p14:creationId xmlns:p14="http://schemas.microsoft.com/office/powerpoint/2010/main" val="26336358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BC5F468-A087-4750-BF7B-A4713159A89F}" type="datetimeFigureOut">
              <a:rPr lang="en-US" smtClean="0"/>
              <a:t>1/23/2021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FCF26F-DCDD-439B-8184-D217D03DF0DC}" type="slidenum">
              <a:rPr lang="en-US" smtClean="0"/>
              <a:t>‹#›</a:t>
            </a:fld>
            <a:endParaRPr lang="en-US"/>
          </a:p>
        </p:txBody>
      </p:sp>
    </p:spTree>
    <p:extLst>
      <p:ext uri="{BB962C8B-B14F-4D97-AF65-F5344CB8AC3E}">
        <p14:creationId xmlns:p14="http://schemas.microsoft.com/office/powerpoint/2010/main" val="438299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D9A6F3-4167-436E-B3D3-0E59C686C6D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EC0721F-D7BD-4D81-859A-108780CDA5F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644F95-DC64-4066-9DF2-3113EC7CEF7F}"/>
              </a:ext>
            </a:extLst>
          </p:cNvPr>
          <p:cNvSpPr>
            <a:spLocks noGrp="1"/>
          </p:cNvSpPr>
          <p:nvPr>
            <p:ph type="dt" sz="half" idx="10"/>
          </p:nvPr>
        </p:nvSpPr>
        <p:spPr/>
        <p:txBody>
          <a:bodyPr/>
          <a:lstStyle/>
          <a:p>
            <a:fld id="{9257E7A4-406E-46A6-8A66-411ED9CE78A7}" type="datetime1">
              <a:rPr lang="en-US" smtClean="0"/>
              <a:t>1/23/2021</a:t>
            </a:fld>
            <a:endParaRPr lang="en-US"/>
          </a:p>
        </p:txBody>
      </p:sp>
      <p:sp>
        <p:nvSpPr>
          <p:cNvPr id="5" name="Footer Placeholder 4">
            <a:extLst>
              <a:ext uri="{FF2B5EF4-FFF2-40B4-BE49-F238E27FC236}">
                <a16:creationId xmlns:a16="http://schemas.microsoft.com/office/drawing/2014/main" id="{B7FB8115-4E46-4C10-B1E0-8FAFE95A50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F049C30-8894-4CF2-A71E-94F4D30D8DF6}"/>
              </a:ext>
            </a:extLst>
          </p:cNvPr>
          <p:cNvSpPr>
            <a:spLocks noGrp="1"/>
          </p:cNvSpPr>
          <p:nvPr>
            <p:ph type="sldNum" sz="quarter" idx="12"/>
          </p:nvPr>
        </p:nvSpPr>
        <p:spPr/>
        <p:txBody>
          <a:bodyPr/>
          <a:lstStyle/>
          <a:p>
            <a:fld id="{29243048-EC6A-4F80-811A-6F79D2D944CD}" type="slidenum">
              <a:rPr lang="en-US" smtClean="0"/>
              <a:t>‹#›</a:t>
            </a:fld>
            <a:endParaRPr lang="en-US"/>
          </a:p>
        </p:txBody>
      </p:sp>
    </p:spTree>
    <p:extLst>
      <p:ext uri="{BB962C8B-B14F-4D97-AF65-F5344CB8AC3E}">
        <p14:creationId xmlns:p14="http://schemas.microsoft.com/office/powerpoint/2010/main" val="27667876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BC5F468-A087-4750-BF7B-A4713159A89F}" type="datetimeFigureOut">
              <a:rPr lang="en-US" smtClean="0"/>
              <a:t>1/23/2021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FCF26F-DCDD-439B-8184-D217D03DF0DC}" type="slidenum">
              <a:rPr lang="en-US" smtClean="0"/>
              <a:t>‹#›</a:t>
            </a:fld>
            <a:endParaRPr lang="en-US"/>
          </a:p>
        </p:txBody>
      </p:sp>
    </p:spTree>
    <p:extLst>
      <p:ext uri="{BB962C8B-B14F-4D97-AF65-F5344CB8AC3E}">
        <p14:creationId xmlns:p14="http://schemas.microsoft.com/office/powerpoint/2010/main" val="3537040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BC5F468-A087-4750-BF7B-A4713159A89F}" type="datetimeFigureOut">
              <a:rPr lang="en-US" smtClean="0"/>
              <a:t>1/23/2021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FCF26F-DCDD-439B-8184-D217D03DF0DC}" type="slidenum">
              <a:rPr lang="en-US" smtClean="0"/>
              <a:t>‹#›</a:t>
            </a:fld>
            <a:endParaRPr lang="en-US"/>
          </a:p>
        </p:txBody>
      </p:sp>
    </p:spTree>
    <p:extLst>
      <p:ext uri="{BB962C8B-B14F-4D97-AF65-F5344CB8AC3E}">
        <p14:creationId xmlns:p14="http://schemas.microsoft.com/office/powerpoint/2010/main" val="13168615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BC5F468-A087-4750-BF7B-A4713159A89F}" type="datetimeFigureOut">
              <a:rPr lang="en-US" smtClean="0"/>
              <a:t>1/23/2021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FCF26F-DCDD-439B-8184-D217D03DF0DC}" type="slidenum">
              <a:rPr lang="en-US" smtClean="0"/>
              <a:t>‹#›</a:t>
            </a:fld>
            <a:endParaRPr lang="en-US"/>
          </a:p>
        </p:txBody>
      </p:sp>
    </p:spTree>
    <p:extLst>
      <p:ext uri="{BB962C8B-B14F-4D97-AF65-F5344CB8AC3E}">
        <p14:creationId xmlns:p14="http://schemas.microsoft.com/office/powerpoint/2010/main" val="18671657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BC5F468-A087-4750-BF7B-A4713159A89F}" type="datetimeFigureOut">
              <a:rPr lang="en-US" smtClean="0"/>
              <a:t>1/23/2021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FCF26F-DCDD-439B-8184-D217D03DF0DC}" type="slidenum">
              <a:rPr lang="en-US" smtClean="0"/>
              <a:t>‹#›</a:t>
            </a:fld>
            <a:endParaRPr lang="en-US"/>
          </a:p>
        </p:txBody>
      </p:sp>
    </p:spTree>
    <p:extLst>
      <p:ext uri="{BB962C8B-B14F-4D97-AF65-F5344CB8AC3E}">
        <p14:creationId xmlns:p14="http://schemas.microsoft.com/office/powerpoint/2010/main" val="254781683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BC5F468-A087-4750-BF7B-A4713159A89F}" type="datetimeFigureOut">
              <a:rPr lang="en-US" smtClean="0"/>
              <a:t>1/23/2021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FCF26F-DCDD-439B-8184-D217D03DF0DC}" type="slidenum">
              <a:rPr lang="en-US" smtClean="0"/>
              <a:t>‹#›</a:t>
            </a:fld>
            <a:endParaRPr lang="en-US"/>
          </a:p>
        </p:txBody>
      </p:sp>
    </p:spTree>
    <p:extLst>
      <p:ext uri="{BB962C8B-B14F-4D97-AF65-F5344CB8AC3E}">
        <p14:creationId xmlns:p14="http://schemas.microsoft.com/office/powerpoint/2010/main" val="183576830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BC5F468-A087-4750-BF7B-A4713159A89F}" type="datetimeFigureOut">
              <a:rPr lang="en-US" smtClean="0"/>
              <a:t>1/23/2021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FCF26F-DCDD-439B-8184-D217D03DF0DC}" type="slidenum">
              <a:rPr lang="en-US" smtClean="0"/>
              <a:t>‹#›</a:t>
            </a:fld>
            <a:endParaRPr lang="en-US"/>
          </a:p>
        </p:txBody>
      </p:sp>
    </p:spTree>
    <p:extLst>
      <p:ext uri="{BB962C8B-B14F-4D97-AF65-F5344CB8AC3E}">
        <p14:creationId xmlns:p14="http://schemas.microsoft.com/office/powerpoint/2010/main" val="53655008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BC5F468-A087-4750-BF7B-A4713159A89F}" type="datetimeFigureOut">
              <a:rPr lang="en-US" smtClean="0"/>
              <a:t>1/23/2021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FCF26F-DCDD-439B-8184-D217D03DF0DC}" type="slidenum">
              <a:rPr lang="en-US" smtClean="0"/>
              <a:t>‹#›</a:t>
            </a:fld>
            <a:endParaRPr lang="en-US"/>
          </a:p>
        </p:txBody>
      </p:sp>
    </p:spTree>
    <p:extLst>
      <p:ext uri="{BB962C8B-B14F-4D97-AF65-F5344CB8AC3E}">
        <p14:creationId xmlns:p14="http://schemas.microsoft.com/office/powerpoint/2010/main" val="295574229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BC5F468-A087-4750-BF7B-A4713159A89F}" type="datetimeFigureOut">
              <a:rPr lang="en-US" smtClean="0"/>
              <a:t>1/23/2021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1FCF26F-DCDD-439B-8184-D217D03DF0DC}" type="slidenum">
              <a:rPr lang="en-US" smtClean="0"/>
              <a:t>‹#›</a:t>
            </a:fld>
            <a:endParaRPr lang="en-US"/>
          </a:p>
        </p:txBody>
      </p:sp>
    </p:spTree>
    <p:extLst>
      <p:ext uri="{BB962C8B-B14F-4D97-AF65-F5344CB8AC3E}">
        <p14:creationId xmlns:p14="http://schemas.microsoft.com/office/powerpoint/2010/main" val="22420761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BC5F468-A087-4750-BF7B-A4713159A89F}" type="datetimeFigureOut">
              <a:rPr lang="en-US" smtClean="0"/>
              <a:t>1/23/2021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1FCF26F-DCDD-439B-8184-D217D03DF0DC}" type="slidenum">
              <a:rPr lang="en-US" smtClean="0"/>
              <a:t>‹#›</a:t>
            </a:fld>
            <a:endParaRPr lang="en-US"/>
          </a:p>
        </p:txBody>
      </p:sp>
    </p:spTree>
    <p:extLst>
      <p:ext uri="{BB962C8B-B14F-4D97-AF65-F5344CB8AC3E}">
        <p14:creationId xmlns:p14="http://schemas.microsoft.com/office/powerpoint/2010/main" val="135182978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C5F468-A087-4750-BF7B-A4713159A89F}" type="datetimeFigureOut">
              <a:rPr lang="en-US" smtClean="0"/>
              <a:t>1/23/2021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1FCF26F-DCDD-439B-8184-D217D03DF0DC}" type="slidenum">
              <a:rPr lang="en-US" smtClean="0"/>
              <a:t>‹#›</a:t>
            </a:fld>
            <a:endParaRPr lang="en-US"/>
          </a:p>
        </p:txBody>
      </p:sp>
    </p:spTree>
    <p:extLst>
      <p:ext uri="{BB962C8B-B14F-4D97-AF65-F5344CB8AC3E}">
        <p14:creationId xmlns:p14="http://schemas.microsoft.com/office/powerpoint/2010/main" val="15091276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E37274-251C-47AE-94EA-3EF606BD3E6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FFC3157-D446-43F3-B501-299165FD2E3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7C79F14-C548-4B2E-9C1F-0E8CBC0D6239}"/>
              </a:ext>
            </a:extLst>
          </p:cNvPr>
          <p:cNvSpPr>
            <a:spLocks noGrp="1"/>
          </p:cNvSpPr>
          <p:nvPr>
            <p:ph type="dt" sz="half" idx="10"/>
          </p:nvPr>
        </p:nvSpPr>
        <p:spPr/>
        <p:txBody>
          <a:bodyPr/>
          <a:lstStyle/>
          <a:p>
            <a:fld id="{5582A3D0-23FE-4F33-95F8-CE5EE1BD5EF1}" type="datetime1">
              <a:rPr lang="en-US" smtClean="0"/>
              <a:t>1/23/2021</a:t>
            </a:fld>
            <a:endParaRPr lang="en-US"/>
          </a:p>
        </p:txBody>
      </p:sp>
      <p:sp>
        <p:nvSpPr>
          <p:cNvPr id="5" name="Footer Placeholder 4">
            <a:extLst>
              <a:ext uri="{FF2B5EF4-FFF2-40B4-BE49-F238E27FC236}">
                <a16:creationId xmlns:a16="http://schemas.microsoft.com/office/drawing/2014/main" id="{E43E4047-618C-4B05-8A3F-1A2DF8338B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E0A4D7-7824-449A-A149-B85EE32A7D1A}"/>
              </a:ext>
            </a:extLst>
          </p:cNvPr>
          <p:cNvSpPr>
            <a:spLocks noGrp="1"/>
          </p:cNvSpPr>
          <p:nvPr>
            <p:ph type="sldNum" sz="quarter" idx="12"/>
          </p:nvPr>
        </p:nvSpPr>
        <p:spPr/>
        <p:txBody>
          <a:bodyPr/>
          <a:lstStyle/>
          <a:p>
            <a:fld id="{29243048-EC6A-4F80-811A-6F79D2D944CD}" type="slidenum">
              <a:rPr lang="en-US" smtClean="0"/>
              <a:t>‹#›</a:t>
            </a:fld>
            <a:endParaRPr lang="en-US"/>
          </a:p>
        </p:txBody>
      </p:sp>
    </p:spTree>
    <p:extLst>
      <p:ext uri="{BB962C8B-B14F-4D97-AF65-F5344CB8AC3E}">
        <p14:creationId xmlns:p14="http://schemas.microsoft.com/office/powerpoint/2010/main" val="225602206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BC5F468-A087-4750-BF7B-A4713159A89F}" type="datetimeFigureOut">
              <a:rPr lang="en-US" smtClean="0"/>
              <a:t>1/23/2021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FCF26F-DCDD-439B-8184-D217D03DF0DC}" type="slidenum">
              <a:rPr lang="en-US" smtClean="0"/>
              <a:t>‹#›</a:t>
            </a:fld>
            <a:endParaRPr lang="en-US"/>
          </a:p>
        </p:txBody>
      </p:sp>
    </p:spTree>
    <p:extLst>
      <p:ext uri="{BB962C8B-B14F-4D97-AF65-F5344CB8AC3E}">
        <p14:creationId xmlns:p14="http://schemas.microsoft.com/office/powerpoint/2010/main" val="245028090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BC5F468-A087-4750-BF7B-A4713159A89F}" type="datetimeFigureOut">
              <a:rPr lang="en-US" smtClean="0"/>
              <a:t>1/23/2021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FCF26F-DCDD-439B-8184-D217D03DF0DC}" type="slidenum">
              <a:rPr lang="en-US" smtClean="0"/>
              <a:t>‹#›</a:t>
            </a:fld>
            <a:endParaRPr lang="en-US"/>
          </a:p>
        </p:txBody>
      </p:sp>
    </p:spTree>
    <p:extLst>
      <p:ext uri="{BB962C8B-B14F-4D97-AF65-F5344CB8AC3E}">
        <p14:creationId xmlns:p14="http://schemas.microsoft.com/office/powerpoint/2010/main" val="251619860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BC5F468-A087-4750-BF7B-A4713159A89F}" type="datetimeFigureOut">
              <a:rPr lang="en-US" smtClean="0"/>
              <a:t>1/23/2021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FCF26F-DCDD-439B-8184-D217D03DF0DC}" type="slidenum">
              <a:rPr lang="en-US" smtClean="0"/>
              <a:t>‹#›</a:t>
            </a:fld>
            <a:endParaRPr lang="en-US"/>
          </a:p>
        </p:txBody>
      </p:sp>
    </p:spTree>
    <p:extLst>
      <p:ext uri="{BB962C8B-B14F-4D97-AF65-F5344CB8AC3E}">
        <p14:creationId xmlns:p14="http://schemas.microsoft.com/office/powerpoint/2010/main" val="59808860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BC5F468-A087-4750-BF7B-A4713159A89F}" type="datetimeFigureOut">
              <a:rPr lang="en-US" smtClean="0"/>
              <a:t>1/23/2021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FCF26F-DCDD-439B-8184-D217D03DF0DC}" type="slidenum">
              <a:rPr lang="en-US" smtClean="0"/>
              <a:t>‹#›</a:t>
            </a:fld>
            <a:endParaRPr lang="en-US"/>
          </a:p>
        </p:txBody>
      </p:sp>
    </p:spTree>
    <p:extLst>
      <p:ext uri="{BB962C8B-B14F-4D97-AF65-F5344CB8AC3E}">
        <p14:creationId xmlns:p14="http://schemas.microsoft.com/office/powerpoint/2010/main" val="1953969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10CE45-4258-49CB-B082-DB088A351EE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395C5EC-A61D-4A74-A705-2FDF49E9DB3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A4A5888-2423-4B43-8646-25399FD6DB6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8774BB8-29E6-453A-BF80-5D61E5A7DBCF}"/>
              </a:ext>
            </a:extLst>
          </p:cNvPr>
          <p:cNvSpPr>
            <a:spLocks noGrp="1"/>
          </p:cNvSpPr>
          <p:nvPr>
            <p:ph type="dt" sz="half" idx="10"/>
          </p:nvPr>
        </p:nvSpPr>
        <p:spPr/>
        <p:txBody>
          <a:bodyPr/>
          <a:lstStyle/>
          <a:p>
            <a:fld id="{B2084643-DB4E-4F9C-A6E1-9F388C6382F9}" type="datetime1">
              <a:rPr lang="en-US" smtClean="0"/>
              <a:t>1/23/2021</a:t>
            </a:fld>
            <a:endParaRPr lang="en-US"/>
          </a:p>
        </p:txBody>
      </p:sp>
      <p:sp>
        <p:nvSpPr>
          <p:cNvPr id="6" name="Footer Placeholder 5">
            <a:extLst>
              <a:ext uri="{FF2B5EF4-FFF2-40B4-BE49-F238E27FC236}">
                <a16:creationId xmlns:a16="http://schemas.microsoft.com/office/drawing/2014/main" id="{8F7134BC-ABAD-453E-B963-FA89F629636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4F4452-88B4-428E-BA0F-C6E1CBC5BF00}"/>
              </a:ext>
            </a:extLst>
          </p:cNvPr>
          <p:cNvSpPr>
            <a:spLocks noGrp="1"/>
          </p:cNvSpPr>
          <p:nvPr>
            <p:ph type="sldNum" sz="quarter" idx="12"/>
          </p:nvPr>
        </p:nvSpPr>
        <p:spPr/>
        <p:txBody>
          <a:bodyPr/>
          <a:lstStyle/>
          <a:p>
            <a:fld id="{29243048-EC6A-4F80-811A-6F79D2D944CD}" type="slidenum">
              <a:rPr lang="en-US" smtClean="0"/>
              <a:t>‹#›</a:t>
            </a:fld>
            <a:endParaRPr lang="en-US"/>
          </a:p>
        </p:txBody>
      </p:sp>
    </p:spTree>
    <p:extLst>
      <p:ext uri="{BB962C8B-B14F-4D97-AF65-F5344CB8AC3E}">
        <p14:creationId xmlns:p14="http://schemas.microsoft.com/office/powerpoint/2010/main" val="8146446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7622CC-1AA0-48D0-A16C-A4FCF8B45C5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21BA300-D6AE-499A-BF4D-C9836641084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B829659-200E-42B6-934E-D6E77ECA7C0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C1A0391-A179-4825-9A7C-63F30CFF4A5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F504C1F-F8B0-4622-850F-71C0C0E38D6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CB199F4-AB19-4DF0-B9B8-FE63B37CC714}"/>
              </a:ext>
            </a:extLst>
          </p:cNvPr>
          <p:cNvSpPr>
            <a:spLocks noGrp="1"/>
          </p:cNvSpPr>
          <p:nvPr>
            <p:ph type="dt" sz="half" idx="10"/>
          </p:nvPr>
        </p:nvSpPr>
        <p:spPr/>
        <p:txBody>
          <a:bodyPr/>
          <a:lstStyle/>
          <a:p>
            <a:fld id="{2E580DBA-A980-48FA-9BBF-FC5DB64A1731}" type="datetime1">
              <a:rPr lang="en-US" smtClean="0"/>
              <a:t>1/23/2021</a:t>
            </a:fld>
            <a:endParaRPr lang="en-US"/>
          </a:p>
        </p:txBody>
      </p:sp>
      <p:sp>
        <p:nvSpPr>
          <p:cNvPr id="8" name="Footer Placeholder 7">
            <a:extLst>
              <a:ext uri="{FF2B5EF4-FFF2-40B4-BE49-F238E27FC236}">
                <a16:creationId xmlns:a16="http://schemas.microsoft.com/office/drawing/2014/main" id="{A2CEFE7C-1A5C-44C3-ABE7-2DB1F370BE3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EED2AEA-30D1-466C-9A14-7C201A535D4A}"/>
              </a:ext>
            </a:extLst>
          </p:cNvPr>
          <p:cNvSpPr>
            <a:spLocks noGrp="1"/>
          </p:cNvSpPr>
          <p:nvPr>
            <p:ph type="sldNum" sz="quarter" idx="12"/>
          </p:nvPr>
        </p:nvSpPr>
        <p:spPr/>
        <p:txBody>
          <a:bodyPr/>
          <a:lstStyle/>
          <a:p>
            <a:fld id="{29243048-EC6A-4F80-811A-6F79D2D944CD}" type="slidenum">
              <a:rPr lang="en-US" smtClean="0"/>
              <a:t>‹#›</a:t>
            </a:fld>
            <a:endParaRPr lang="en-US"/>
          </a:p>
        </p:txBody>
      </p:sp>
    </p:spTree>
    <p:extLst>
      <p:ext uri="{BB962C8B-B14F-4D97-AF65-F5344CB8AC3E}">
        <p14:creationId xmlns:p14="http://schemas.microsoft.com/office/powerpoint/2010/main" val="14349592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E1DC85-54FD-4ABA-82B3-AAB844430A7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068ADA8-2B46-48A1-B4D0-08FFC86B7596}"/>
              </a:ext>
            </a:extLst>
          </p:cNvPr>
          <p:cNvSpPr>
            <a:spLocks noGrp="1"/>
          </p:cNvSpPr>
          <p:nvPr>
            <p:ph type="dt" sz="half" idx="10"/>
          </p:nvPr>
        </p:nvSpPr>
        <p:spPr/>
        <p:txBody>
          <a:bodyPr/>
          <a:lstStyle/>
          <a:p>
            <a:fld id="{9BAFBF68-B66A-49DF-A892-A2789C62F231}" type="datetime1">
              <a:rPr lang="en-US" smtClean="0"/>
              <a:t>1/23/2021</a:t>
            </a:fld>
            <a:endParaRPr lang="en-US"/>
          </a:p>
        </p:txBody>
      </p:sp>
      <p:sp>
        <p:nvSpPr>
          <p:cNvPr id="4" name="Footer Placeholder 3">
            <a:extLst>
              <a:ext uri="{FF2B5EF4-FFF2-40B4-BE49-F238E27FC236}">
                <a16:creationId xmlns:a16="http://schemas.microsoft.com/office/drawing/2014/main" id="{D6DFA91F-BDEA-4C1B-9D6A-B3C1CE24D9E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CDBA687-CD6A-4E44-8C97-09A4DC48FB57}"/>
              </a:ext>
            </a:extLst>
          </p:cNvPr>
          <p:cNvSpPr>
            <a:spLocks noGrp="1"/>
          </p:cNvSpPr>
          <p:nvPr>
            <p:ph type="sldNum" sz="quarter" idx="12"/>
          </p:nvPr>
        </p:nvSpPr>
        <p:spPr/>
        <p:txBody>
          <a:bodyPr/>
          <a:lstStyle/>
          <a:p>
            <a:fld id="{29243048-EC6A-4F80-811A-6F79D2D944CD}" type="slidenum">
              <a:rPr lang="en-US" smtClean="0"/>
              <a:t>‹#›</a:t>
            </a:fld>
            <a:endParaRPr lang="en-US"/>
          </a:p>
        </p:txBody>
      </p:sp>
    </p:spTree>
    <p:extLst>
      <p:ext uri="{BB962C8B-B14F-4D97-AF65-F5344CB8AC3E}">
        <p14:creationId xmlns:p14="http://schemas.microsoft.com/office/powerpoint/2010/main" val="7106224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211F131-EE7E-4BA7-A288-C96D2E8F2814}"/>
              </a:ext>
            </a:extLst>
          </p:cNvPr>
          <p:cNvSpPr>
            <a:spLocks noGrp="1"/>
          </p:cNvSpPr>
          <p:nvPr>
            <p:ph type="dt" sz="half" idx="10"/>
          </p:nvPr>
        </p:nvSpPr>
        <p:spPr/>
        <p:txBody>
          <a:bodyPr/>
          <a:lstStyle/>
          <a:p>
            <a:fld id="{0AA4CA19-F52E-40CD-AB2A-3772AC2EDC84}" type="datetime1">
              <a:rPr lang="en-US" smtClean="0"/>
              <a:t>1/23/2021</a:t>
            </a:fld>
            <a:endParaRPr lang="en-US"/>
          </a:p>
        </p:txBody>
      </p:sp>
      <p:sp>
        <p:nvSpPr>
          <p:cNvPr id="3" name="Footer Placeholder 2">
            <a:extLst>
              <a:ext uri="{FF2B5EF4-FFF2-40B4-BE49-F238E27FC236}">
                <a16:creationId xmlns:a16="http://schemas.microsoft.com/office/drawing/2014/main" id="{7358FC7C-69CF-43A6-BED3-7578407D5AC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A2B8AF8-29D7-47E4-8BC8-E93BDB61C4C5}"/>
              </a:ext>
            </a:extLst>
          </p:cNvPr>
          <p:cNvSpPr>
            <a:spLocks noGrp="1"/>
          </p:cNvSpPr>
          <p:nvPr>
            <p:ph type="sldNum" sz="quarter" idx="12"/>
          </p:nvPr>
        </p:nvSpPr>
        <p:spPr/>
        <p:txBody>
          <a:bodyPr/>
          <a:lstStyle/>
          <a:p>
            <a:fld id="{29243048-EC6A-4F80-811A-6F79D2D944CD}" type="slidenum">
              <a:rPr lang="en-US" smtClean="0"/>
              <a:t>‹#›</a:t>
            </a:fld>
            <a:endParaRPr lang="en-US"/>
          </a:p>
        </p:txBody>
      </p:sp>
    </p:spTree>
    <p:extLst>
      <p:ext uri="{BB962C8B-B14F-4D97-AF65-F5344CB8AC3E}">
        <p14:creationId xmlns:p14="http://schemas.microsoft.com/office/powerpoint/2010/main" val="5613687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F15D7-3207-4347-B5C3-7BB20995590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BC615D1-85F0-49FA-91E8-4B6AD0D87DE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4A7FC1C-8572-43AB-97EE-9E7768D0910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7EBA7C1-5546-4CD0-9430-BB73985092DA}"/>
              </a:ext>
            </a:extLst>
          </p:cNvPr>
          <p:cNvSpPr>
            <a:spLocks noGrp="1"/>
          </p:cNvSpPr>
          <p:nvPr>
            <p:ph type="dt" sz="half" idx="10"/>
          </p:nvPr>
        </p:nvSpPr>
        <p:spPr/>
        <p:txBody>
          <a:bodyPr/>
          <a:lstStyle/>
          <a:p>
            <a:fld id="{C456ED92-3F1A-478C-8CA9-6A69977C6568}" type="datetime1">
              <a:rPr lang="en-US" smtClean="0"/>
              <a:t>1/23/2021</a:t>
            </a:fld>
            <a:endParaRPr lang="en-US"/>
          </a:p>
        </p:txBody>
      </p:sp>
      <p:sp>
        <p:nvSpPr>
          <p:cNvPr id="6" name="Footer Placeholder 5">
            <a:extLst>
              <a:ext uri="{FF2B5EF4-FFF2-40B4-BE49-F238E27FC236}">
                <a16:creationId xmlns:a16="http://schemas.microsoft.com/office/drawing/2014/main" id="{9E6375F1-1C3D-4AF4-ADE1-A2B4CC154EC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669DE6-9740-4968-A3A0-E219CACF7DA8}"/>
              </a:ext>
            </a:extLst>
          </p:cNvPr>
          <p:cNvSpPr>
            <a:spLocks noGrp="1"/>
          </p:cNvSpPr>
          <p:nvPr>
            <p:ph type="sldNum" sz="quarter" idx="12"/>
          </p:nvPr>
        </p:nvSpPr>
        <p:spPr/>
        <p:txBody>
          <a:bodyPr/>
          <a:lstStyle/>
          <a:p>
            <a:fld id="{29243048-EC6A-4F80-811A-6F79D2D944CD}" type="slidenum">
              <a:rPr lang="en-US" smtClean="0"/>
              <a:t>‹#›</a:t>
            </a:fld>
            <a:endParaRPr lang="en-US"/>
          </a:p>
        </p:txBody>
      </p:sp>
    </p:spTree>
    <p:extLst>
      <p:ext uri="{BB962C8B-B14F-4D97-AF65-F5344CB8AC3E}">
        <p14:creationId xmlns:p14="http://schemas.microsoft.com/office/powerpoint/2010/main" val="6593854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C916AA-9270-47CA-96D8-4E83C8B2F3A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F3B830D-7C84-4111-BCAD-A09D2C1DDE6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D1618C0-FA87-4386-AB2A-AA0F1BDF4CC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B86D59F-78E6-4CCC-A091-319918DE8667}"/>
              </a:ext>
            </a:extLst>
          </p:cNvPr>
          <p:cNvSpPr>
            <a:spLocks noGrp="1"/>
          </p:cNvSpPr>
          <p:nvPr>
            <p:ph type="dt" sz="half" idx="10"/>
          </p:nvPr>
        </p:nvSpPr>
        <p:spPr/>
        <p:txBody>
          <a:bodyPr/>
          <a:lstStyle/>
          <a:p>
            <a:fld id="{3F47D155-A1B1-4DBF-9073-A7330F5864AD}" type="datetime1">
              <a:rPr lang="en-US" smtClean="0"/>
              <a:t>1/23/2021</a:t>
            </a:fld>
            <a:endParaRPr lang="en-US"/>
          </a:p>
        </p:txBody>
      </p:sp>
      <p:sp>
        <p:nvSpPr>
          <p:cNvPr id="6" name="Footer Placeholder 5">
            <a:extLst>
              <a:ext uri="{FF2B5EF4-FFF2-40B4-BE49-F238E27FC236}">
                <a16:creationId xmlns:a16="http://schemas.microsoft.com/office/drawing/2014/main" id="{D0D4365C-A33B-4C9C-A9C2-39447C1ADA1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7DC5CF0-11B0-40C9-B5F4-3C85DEDC06CA}"/>
              </a:ext>
            </a:extLst>
          </p:cNvPr>
          <p:cNvSpPr>
            <a:spLocks noGrp="1"/>
          </p:cNvSpPr>
          <p:nvPr>
            <p:ph type="sldNum" sz="quarter" idx="12"/>
          </p:nvPr>
        </p:nvSpPr>
        <p:spPr/>
        <p:txBody>
          <a:bodyPr/>
          <a:lstStyle/>
          <a:p>
            <a:fld id="{29243048-EC6A-4F80-811A-6F79D2D944CD}" type="slidenum">
              <a:rPr lang="en-US" smtClean="0"/>
              <a:t>‹#›</a:t>
            </a:fld>
            <a:endParaRPr lang="en-US"/>
          </a:p>
        </p:txBody>
      </p:sp>
    </p:spTree>
    <p:extLst>
      <p:ext uri="{BB962C8B-B14F-4D97-AF65-F5344CB8AC3E}">
        <p14:creationId xmlns:p14="http://schemas.microsoft.com/office/powerpoint/2010/main" val="36895450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C020880-6C5E-403D-BE23-CFD82808C53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3CCD08A-F605-4ED2-A432-8B13AD4FC10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746015E-B5F2-45DE-AD02-23386DF58A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57F67D-01D8-4F32-BBCE-CE506E435306}" type="datetime1">
              <a:rPr lang="en-US" smtClean="0"/>
              <a:t>1/23/2021</a:t>
            </a:fld>
            <a:endParaRPr lang="en-US"/>
          </a:p>
        </p:txBody>
      </p:sp>
      <p:sp>
        <p:nvSpPr>
          <p:cNvPr id="5" name="Footer Placeholder 4">
            <a:extLst>
              <a:ext uri="{FF2B5EF4-FFF2-40B4-BE49-F238E27FC236}">
                <a16:creationId xmlns:a16="http://schemas.microsoft.com/office/drawing/2014/main" id="{EC51E845-6E8E-4B91-BB26-68A5BE10FE8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1A34B9B-B3C2-495A-9FCA-773199E67B4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243048-EC6A-4F80-811A-6F79D2D944CD}" type="slidenum">
              <a:rPr lang="en-US" smtClean="0"/>
              <a:t>‹#›</a:t>
            </a:fld>
            <a:endParaRPr lang="en-US"/>
          </a:p>
        </p:txBody>
      </p:sp>
    </p:spTree>
    <p:extLst>
      <p:ext uri="{BB962C8B-B14F-4D97-AF65-F5344CB8AC3E}">
        <p14:creationId xmlns:p14="http://schemas.microsoft.com/office/powerpoint/2010/main" val="271387335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C5F468-A087-4750-BF7B-A4713159A89F}" type="datetimeFigureOut">
              <a:rPr lang="en-US" smtClean="0"/>
              <a:t>1/23/2021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FCF26F-DCDD-439B-8184-D217D03DF0DC}" type="slidenum">
              <a:rPr lang="en-US" smtClean="0"/>
              <a:t>‹#›</a:t>
            </a:fld>
            <a:endParaRPr lang="en-US"/>
          </a:p>
        </p:txBody>
      </p:sp>
      <p:pic>
        <p:nvPicPr>
          <p:cNvPr id="8" name="Picture 7"/>
          <p:cNvPicPr>
            <a:picLocks noChangeAspect="1"/>
          </p:cNvPicPr>
          <p:nvPr userDrawn="1"/>
        </p:nvPicPr>
        <p:blipFill>
          <a:blip r:embed="rId13"/>
          <a:stretch>
            <a:fillRect/>
          </a:stretch>
        </p:blipFill>
        <p:spPr>
          <a:xfrm>
            <a:off x="9982200" y="5850004"/>
            <a:ext cx="1956986" cy="688908"/>
          </a:xfrm>
          <a:prstGeom prst="rect">
            <a:avLst/>
          </a:prstGeom>
        </p:spPr>
      </p:pic>
    </p:spTree>
    <p:extLst>
      <p:ext uri="{BB962C8B-B14F-4D97-AF65-F5344CB8AC3E}">
        <p14:creationId xmlns:p14="http://schemas.microsoft.com/office/powerpoint/2010/main" val="273957479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C5F468-A087-4750-BF7B-A4713159A89F}" type="datetimeFigureOut">
              <a:rPr lang="en-US" smtClean="0"/>
              <a:t>1/23/2021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FCF26F-DCDD-439B-8184-D217D03DF0DC}" type="slidenum">
              <a:rPr lang="en-US" smtClean="0"/>
              <a:t>‹#›</a:t>
            </a:fld>
            <a:endParaRPr lang="en-US"/>
          </a:p>
        </p:txBody>
      </p:sp>
    </p:spTree>
    <p:extLst>
      <p:ext uri="{BB962C8B-B14F-4D97-AF65-F5344CB8AC3E}">
        <p14:creationId xmlns:p14="http://schemas.microsoft.com/office/powerpoint/2010/main" val="37554552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7.png"/><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6.emf"/></Relationships>
</file>

<file path=ppt/slides/_rels/slide24.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25.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7.xml"/><Relationship Id="rId1" Type="http://schemas.openxmlformats.org/officeDocument/2006/relationships/slideLayout" Target="../slideLayouts/slideLayout1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28.xml"/><Relationship Id="rId1" Type="http://schemas.openxmlformats.org/officeDocument/2006/relationships/slideLayout" Target="../slideLayouts/slideLayout29.xml"/><Relationship Id="rId4" Type="http://schemas.openxmlformats.org/officeDocument/2006/relationships/image" Target="../media/image46.emf"/></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9.jpeg"/><Relationship Id="rId7" Type="http://schemas.openxmlformats.org/officeDocument/2006/relationships/diagramColors" Target="../diagrams/colors1.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1.em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AC63F43-5BB1-471E-95A7-63406BFE2EF6}"/>
              </a:ext>
            </a:extLst>
          </p:cNvPr>
          <p:cNvPicPr>
            <a:picLocks noChangeAspect="1"/>
          </p:cNvPicPr>
          <p:nvPr/>
        </p:nvPicPr>
        <p:blipFill rotWithShape="1">
          <a:blip r:embed="rId3"/>
          <a:srcRect l="35316" r="1466" b="1"/>
          <a:stretch/>
        </p:blipFill>
        <p:spPr>
          <a:xfrm>
            <a:off x="20" y="1302606"/>
            <a:ext cx="4413566" cy="4252313"/>
          </a:xfrm>
          <a:custGeom>
            <a:avLst/>
            <a:gdLst/>
            <a:ahLst/>
            <a:cxnLst/>
            <a:rect l="l" t="t" r="r" b="b"/>
            <a:pathLst>
              <a:path w="4413586" h="4252313">
                <a:moveTo>
                  <a:pt x="0" y="0"/>
                </a:moveTo>
                <a:lnTo>
                  <a:pt x="2062856" y="0"/>
                </a:lnTo>
                <a:lnTo>
                  <a:pt x="2063084" y="493"/>
                </a:lnTo>
                <a:lnTo>
                  <a:pt x="2450944" y="493"/>
                </a:lnTo>
                <a:lnTo>
                  <a:pt x="4413586" y="4252313"/>
                </a:lnTo>
                <a:lnTo>
                  <a:pt x="388087" y="4252313"/>
                </a:lnTo>
                <a:lnTo>
                  <a:pt x="388087" y="4251820"/>
                </a:lnTo>
                <a:lnTo>
                  <a:pt x="0" y="4251820"/>
                </a:lnTo>
                <a:close/>
              </a:path>
            </a:pathLst>
          </a:custGeom>
        </p:spPr>
      </p:pic>
      <p:sp>
        <p:nvSpPr>
          <p:cNvPr id="23" name="Freeform: Shape 22">
            <a:extLst>
              <a:ext uri="{FF2B5EF4-FFF2-40B4-BE49-F238E27FC236}">
                <a16:creationId xmlns:a16="http://schemas.microsoft.com/office/drawing/2014/main" id="{0CBF71E6-C54A-4E15-90AD-354C394355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965697" y="1303083"/>
            <a:ext cx="9226303" cy="4251821"/>
          </a:xfrm>
          <a:custGeom>
            <a:avLst/>
            <a:gdLst>
              <a:gd name="connsiteX0" fmla="*/ 0 w 9226303"/>
              <a:gd name="connsiteY0" fmla="*/ 0 h 4251821"/>
              <a:gd name="connsiteX1" fmla="*/ 9226303 w 9226303"/>
              <a:gd name="connsiteY1" fmla="*/ 0 h 4251821"/>
              <a:gd name="connsiteX2" fmla="*/ 7263661 w 9226303"/>
              <a:gd name="connsiteY2" fmla="*/ 4251821 h 4251821"/>
              <a:gd name="connsiteX3" fmla="*/ 0 w 9226303"/>
              <a:gd name="connsiteY3" fmla="*/ 4251821 h 4251821"/>
            </a:gdLst>
            <a:ahLst/>
            <a:cxnLst>
              <a:cxn ang="0">
                <a:pos x="connsiteX0" y="connsiteY0"/>
              </a:cxn>
              <a:cxn ang="0">
                <a:pos x="connsiteX1" y="connsiteY1"/>
              </a:cxn>
              <a:cxn ang="0">
                <a:pos x="connsiteX2" y="connsiteY2"/>
              </a:cxn>
              <a:cxn ang="0">
                <a:pos x="connsiteX3" y="connsiteY3"/>
              </a:cxn>
            </a:cxnLst>
            <a:rect l="l" t="t" r="r" b="b"/>
            <a:pathLst>
              <a:path w="9226303" h="4251821">
                <a:moveTo>
                  <a:pt x="0" y="0"/>
                </a:moveTo>
                <a:lnTo>
                  <a:pt x="9226303" y="0"/>
                </a:lnTo>
                <a:lnTo>
                  <a:pt x="7263661" y="4251821"/>
                </a:lnTo>
                <a:lnTo>
                  <a:pt x="0" y="4251821"/>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bg1">
                  <a:lumMod val="95000"/>
                </a:schemeClr>
              </a:solidFill>
            </a:endParaRPr>
          </a:p>
        </p:txBody>
      </p:sp>
      <p:sp>
        <p:nvSpPr>
          <p:cNvPr id="2" name="Title 1">
            <a:extLst>
              <a:ext uri="{FF2B5EF4-FFF2-40B4-BE49-F238E27FC236}">
                <a16:creationId xmlns:a16="http://schemas.microsoft.com/office/drawing/2014/main" id="{4AD2A96D-2581-49CA-8888-B3B80CB37F77}"/>
              </a:ext>
            </a:extLst>
          </p:cNvPr>
          <p:cNvSpPr>
            <a:spLocks noGrp="1"/>
          </p:cNvSpPr>
          <p:nvPr>
            <p:ph type="title"/>
          </p:nvPr>
        </p:nvSpPr>
        <p:spPr>
          <a:xfrm>
            <a:off x="4978589" y="1828800"/>
            <a:ext cx="6378259" cy="2027941"/>
          </a:xfrm>
        </p:spPr>
        <p:txBody>
          <a:bodyPr vert="horz" lIns="91440" tIns="45720" rIns="91440" bIns="45720" rtlCol="0" anchor="b">
            <a:normAutofit/>
          </a:bodyPr>
          <a:lstStyle/>
          <a:p>
            <a:r>
              <a:rPr lang="en-US" sz="4700" dirty="0">
                <a:solidFill>
                  <a:srgbClr val="FFFFFF"/>
                </a:solidFill>
              </a:rPr>
              <a:t>Chapter 4 - </a:t>
            </a:r>
            <a:br>
              <a:rPr lang="en-US" sz="4700" dirty="0">
                <a:solidFill>
                  <a:srgbClr val="FFFFFF"/>
                </a:solidFill>
              </a:rPr>
            </a:br>
            <a:r>
              <a:rPr lang="en-US" sz="4700" dirty="0">
                <a:solidFill>
                  <a:srgbClr val="FFFFFF"/>
                </a:solidFill>
              </a:rPr>
              <a:t>Planning the Assessment</a:t>
            </a:r>
          </a:p>
        </p:txBody>
      </p:sp>
      <p:sp>
        <p:nvSpPr>
          <p:cNvPr id="5" name="Slide Number Placeholder 4">
            <a:extLst>
              <a:ext uri="{FF2B5EF4-FFF2-40B4-BE49-F238E27FC236}">
                <a16:creationId xmlns:a16="http://schemas.microsoft.com/office/drawing/2014/main" id="{C3E6A6D7-496F-4608-91AD-68D2C34E0DBC}"/>
              </a:ext>
            </a:extLst>
          </p:cNvPr>
          <p:cNvSpPr>
            <a:spLocks noGrp="1"/>
          </p:cNvSpPr>
          <p:nvPr>
            <p:ph type="sldNum" sz="quarter" idx="12"/>
          </p:nvPr>
        </p:nvSpPr>
        <p:spPr>
          <a:xfrm>
            <a:off x="8613648" y="6355080"/>
            <a:ext cx="2743200" cy="365125"/>
          </a:xfrm>
        </p:spPr>
        <p:txBody>
          <a:bodyPr vert="horz" lIns="91440" tIns="45720" rIns="91440" bIns="45720" rtlCol="0" anchor="ctr">
            <a:normAutofit/>
          </a:bodyPr>
          <a:lstStyle/>
          <a:p>
            <a:pPr>
              <a:spcAft>
                <a:spcPts val="600"/>
              </a:spcAft>
              <a:defRPr/>
            </a:pPr>
            <a:fld id="{35B72D44-14B5-49A2-830A-D01BAFE38A11}" type="slidenum">
              <a:rPr lang="en-US">
                <a:solidFill>
                  <a:srgbClr val="898989"/>
                </a:solidFill>
                <a:latin typeface="Calibri" panose="020F0502020204030204"/>
              </a:rPr>
              <a:pPr>
                <a:spcAft>
                  <a:spcPts val="600"/>
                </a:spcAft>
                <a:defRPr/>
              </a:pPr>
              <a:t>1</a:t>
            </a:fld>
            <a:endParaRPr lang="en-US">
              <a:solidFill>
                <a:srgbClr val="898989"/>
              </a:solidFill>
              <a:latin typeface="Calibri" panose="020F0502020204030204"/>
            </a:endParaRPr>
          </a:p>
        </p:txBody>
      </p:sp>
    </p:spTree>
    <p:extLst>
      <p:ext uri="{BB962C8B-B14F-4D97-AF65-F5344CB8AC3E}">
        <p14:creationId xmlns:p14="http://schemas.microsoft.com/office/powerpoint/2010/main" val="9475790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BF87945-A001-489F-9D9B-7D9435F0B9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8639" y="347471"/>
            <a:ext cx="11100816" cy="180136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FD9EBB7-BA18-4155-8C7D-E7859019BBD5}"/>
              </a:ext>
            </a:extLst>
          </p:cNvPr>
          <p:cNvSpPr>
            <a:spLocks noGrp="1"/>
          </p:cNvSpPr>
          <p:nvPr>
            <p:ph type="title"/>
          </p:nvPr>
        </p:nvSpPr>
        <p:spPr>
          <a:xfrm>
            <a:off x="838200" y="585216"/>
            <a:ext cx="10515600" cy="1325563"/>
          </a:xfrm>
        </p:spPr>
        <p:txBody>
          <a:bodyPr>
            <a:normAutofit/>
          </a:bodyPr>
          <a:lstStyle/>
          <a:p>
            <a:r>
              <a:rPr lang="en-US" b="1" dirty="0">
                <a:solidFill>
                  <a:schemeClr val="bg1"/>
                </a:solidFill>
              </a:rPr>
              <a:t>Risk Criteria</a:t>
            </a:r>
            <a:endParaRPr lang="en-US" dirty="0">
              <a:solidFill>
                <a:schemeClr val="bg1"/>
              </a:solidFill>
            </a:endParaRPr>
          </a:p>
        </p:txBody>
      </p:sp>
      <p:sp>
        <p:nvSpPr>
          <p:cNvPr id="5" name="Slide Number Placeholder 4">
            <a:extLst>
              <a:ext uri="{FF2B5EF4-FFF2-40B4-BE49-F238E27FC236}">
                <a16:creationId xmlns:a16="http://schemas.microsoft.com/office/drawing/2014/main" id="{C9D67E41-B914-4E79-B52E-E69A21B4A055}"/>
              </a:ext>
            </a:extLst>
          </p:cNvPr>
          <p:cNvSpPr>
            <a:spLocks noGrp="1"/>
          </p:cNvSpPr>
          <p:nvPr>
            <p:ph type="sldNum" sz="quarter" idx="12"/>
          </p:nvPr>
        </p:nvSpPr>
        <p:spPr/>
        <p:txBody>
          <a:bodyPr/>
          <a:lstStyle/>
          <a:p>
            <a:fld id="{29243048-EC6A-4F80-811A-6F79D2D944CD}" type="slidenum">
              <a:rPr lang="en-US" smtClean="0"/>
              <a:t>10</a:t>
            </a:fld>
            <a:endParaRPr lang="en-US"/>
          </a:p>
        </p:txBody>
      </p:sp>
      <p:graphicFrame>
        <p:nvGraphicFramePr>
          <p:cNvPr id="8" name="Content Placeholder 7">
            <a:extLst>
              <a:ext uri="{FF2B5EF4-FFF2-40B4-BE49-F238E27FC236}">
                <a16:creationId xmlns:a16="http://schemas.microsoft.com/office/drawing/2014/main" id="{2A08985A-31E4-4AE5-8EAE-E062B1F5B9BD}"/>
              </a:ext>
            </a:extLst>
          </p:cNvPr>
          <p:cNvGraphicFramePr>
            <a:graphicFrameLocks noGrp="1"/>
          </p:cNvGraphicFramePr>
          <p:nvPr>
            <p:ph idx="1"/>
            <p:extLst>
              <p:ext uri="{D42A27DB-BD31-4B8C-83A1-F6EECF244321}">
                <p14:modId xmlns:p14="http://schemas.microsoft.com/office/powerpoint/2010/main" val="2460453564"/>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211279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F035B6-C8E0-45AE-95C7-8023C4804D87}"/>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en-US" b="1" kern="1200">
                <a:solidFill>
                  <a:schemeClr val="tx1"/>
                </a:solidFill>
                <a:latin typeface="+mj-lt"/>
                <a:ea typeface="+mj-ea"/>
                <a:cs typeface="+mj-cs"/>
              </a:rPr>
              <a:t>Risk Criteria Selection</a:t>
            </a:r>
            <a:endParaRPr lang="en-US" kern="1200">
              <a:solidFill>
                <a:schemeClr val="tx1"/>
              </a:solidFill>
              <a:latin typeface="+mj-lt"/>
              <a:ea typeface="+mj-ea"/>
              <a:cs typeface="+mj-cs"/>
            </a:endParaRPr>
          </a:p>
        </p:txBody>
      </p:sp>
      <p:pic>
        <p:nvPicPr>
          <p:cNvPr id="5" name="Picture 4">
            <a:extLst>
              <a:ext uri="{FF2B5EF4-FFF2-40B4-BE49-F238E27FC236}">
                <a16:creationId xmlns:a16="http://schemas.microsoft.com/office/drawing/2014/main" id="{10BA235B-54BA-4094-980A-91C516C467DA}"/>
              </a:ext>
            </a:extLst>
          </p:cNvPr>
          <p:cNvPicPr>
            <a:picLocks noChangeAspect="1"/>
          </p:cNvPicPr>
          <p:nvPr/>
        </p:nvPicPr>
        <p:blipFill>
          <a:blip r:embed="rId3"/>
          <a:stretch>
            <a:fillRect/>
          </a:stretch>
        </p:blipFill>
        <p:spPr>
          <a:xfrm>
            <a:off x="76200" y="1633538"/>
            <a:ext cx="12084002" cy="3981471"/>
          </a:xfrm>
          <a:prstGeom prst="rect">
            <a:avLst/>
          </a:prstGeom>
        </p:spPr>
      </p:pic>
      <p:sp>
        <p:nvSpPr>
          <p:cNvPr id="4" name="Slide Number Placeholder 3">
            <a:extLst>
              <a:ext uri="{FF2B5EF4-FFF2-40B4-BE49-F238E27FC236}">
                <a16:creationId xmlns:a16="http://schemas.microsoft.com/office/drawing/2014/main" id="{6170A04E-1E34-45C5-827F-97924D332E85}"/>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29243048-EC6A-4F80-811A-6F79D2D944CD}" type="slidenum">
              <a:rPr lang="en-US" smtClean="0"/>
              <a:pPr>
                <a:spcAft>
                  <a:spcPts val="600"/>
                </a:spcAft>
              </a:pPr>
              <a:t>11</a:t>
            </a:fld>
            <a:endParaRPr lang="en-US"/>
          </a:p>
        </p:txBody>
      </p:sp>
    </p:spTree>
    <p:extLst>
      <p:ext uri="{BB962C8B-B14F-4D97-AF65-F5344CB8AC3E}">
        <p14:creationId xmlns:p14="http://schemas.microsoft.com/office/powerpoint/2010/main" val="3525328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0AA3F1B-2308-4B21-B6A6-C40DCE8DA995}"/>
              </a:ext>
            </a:extLst>
          </p:cNvPr>
          <p:cNvSpPr>
            <a:spLocks noGrp="1"/>
          </p:cNvSpPr>
          <p:nvPr>
            <p:ph type="title"/>
          </p:nvPr>
        </p:nvSpPr>
        <p:spPr>
          <a:xfrm>
            <a:off x="481013" y="3752849"/>
            <a:ext cx="3290887" cy="2452687"/>
          </a:xfrm>
        </p:spPr>
        <p:txBody>
          <a:bodyPr anchor="ctr">
            <a:normAutofit/>
          </a:bodyPr>
          <a:lstStyle/>
          <a:p>
            <a:r>
              <a:rPr lang="en-US" sz="3600" b="1" dirty="0"/>
              <a:t>Risk Characterization</a:t>
            </a:r>
            <a:endParaRPr lang="en-US" sz="3600" dirty="0"/>
          </a:p>
        </p:txBody>
      </p:sp>
      <p:sp>
        <p:nvSpPr>
          <p:cNvPr id="5" name="Slide Number Placeholder 4">
            <a:extLst>
              <a:ext uri="{FF2B5EF4-FFF2-40B4-BE49-F238E27FC236}">
                <a16:creationId xmlns:a16="http://schemas.microsoft.com/office/drawing/2014/main" id="{24C8975F-D9F0-495C-B5E3-47E4DCF2B559}"/>
              </a:ext>
            </a:extLst>
          </p:cNvPr>
          <p:cNvSpPr>
            <a:spLocks noGrp="1"/>
          </p:cNvSpPr>
          <p:nvPr>
            <p:ph type="sldNum" sz="quarter" idx="12"/>
          </p:nvPr>
        </p:nvSpPr>
        <p:spPr>
          <a:xfrm>
            <a:off x="8864600" y="6356350"/>
            <a:ext cx="2743200" cy="365125"/>
          </a:xfrm>
        </p:spPr>
        <p:txBody>
          <a:bodyPr>
            <a:normAutofit/>
          </a:bodyPr>
          <a:lstStyle/>
          <a:p>
            <a:pPr>
              <a:spcAft>
                <a:spcPts val="600"/>
              </a:spcAft>
            </a:pPr>
            <a:fld id="{29243048-EC6A-4F80-811A-6F79D2D944CD}" type="slidenum">
              <a:rPr lang="en-US">
                <a:solidFill>
                  <a:schemeClr val="tx1">
                    <a:lumMod val="75000"/>
                    <a:lumOff val="25000"/>
                  </a:schemeClr>
                </a:solidFill>
              </a:rPr>
              <a:pPr>
                <a:spcAft>
                  <a:spcPts val="600"/>
                </a:spcAft>
              </a:pPr>
              <a:t>12</a:t>
            </a:fld>
            <a:endParaRPr lang="en-US">
              <a:solidFill>
                <a:schemeClr val="tx1">
                  <a:lumMod val="75000"/>
                  <a:lumOff val="25000"/>
                </a:schemeClr>
              </a:solidFill>
            </a:endParaRPr>
          </a:p>
        </p:txBody>
      </p:sp>
      <p:graphicFrame>
        <p:nvGraphicFramePr>
          <p:cNvPr id="2" name="Diagram 1">
            <a:extLst>
              <a:ext uri="{FF2B5EF4-FFF2-40B4-BE49-F238E27FC236}">
                <a16:creationId xmlns:a16="http://schemas.microsoft.com/office/drawing/2014/main" id="{BBC04949-5E99-4E7F-8F10-D36742EF70F9}"/>
              </a:ext>
            </a:extLst>
          </p:cNvPr>
          <p:cNvGraphicFramePr/>
          <p:nvPr>
            <p:extLst>
              <p:ext uri="{D42A27DB-BD31-4B8C-83A1-F6EECF244321}">
                <p14:modId xmlns:p14="http://schemas.microsoft.com/office/powerpoint/2010/main" val="543358793"/>
              </p:ext>
            </p:extLst>
          </p:nvPr>
        </p:nvGraphicFramePr>
        <p:xfrm>
          <a:off x="2072640" y="427058"/>
          <a:ext cx="8827008" cy="60468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997365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042DBD-5411-4AC1-A2E0-B6F5C6A27BAF}"/>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en-US" b="1" kern="1200" dirty="0">
                <a:solidFill>
                  <a:schemeClr val="tx1"/>
                </a:solidFill>
                <a:latin typeface="+mj-lt"/>
                <a:ea typeface="+mj-ea"/>
                <a:cs typeface="+mj-cs"/>
              </a:rPr>
              <a:t>Risk Characterization – </a:t>
            </a:r>
            <a:br>
              <a:rPr lang="en-US" b="1" kern="1200" dirty="0">
                <a:solidFill>
                  <a:schemeClr val="tx1"/>
                </a:solidFill>
                <a:latin typeface="+mj-lt"/>
                <a:ea typeface="+mj-ea"/>
                <a:cs typeface="+mj-cs"/>
              </a:rPr>
            </a:br>
            <a:r>
              <a:rPr lang="en-US" b="1" kern="1200" dirty="0">
                <a:solidFill>
                  <a:schemeClr val="tx1"/>
                </a:solidFill>
                <a:latin typeface="+mj-lt"/>
                <a:ea typeface="+mj-ea"/>
                <a:cs typeface="+mj-cs"/>
              </a:rPr>
              <a:t>Simple Qualitative Model </a:t>
            </a:r>
            <a:endParaRPr lang="en-US" kern="1200" dirty="0">
              <a:solidFill>
                <a:schemeClr val="tx1"/>
              </a:solidFill>
              <a:latin typeface="+mj-lt"/>
              <a:ea typeface="+mj-ea"/>
              <a:cs typeface="+mj-cs"/>
            </a:endParaRPr>
          </a:p>
        </p:txBody>
      </p:sp>
      <p:pic>
        <p:nvPicPr>
          <p:cNvPr id="5" name="Picture 4">
            <a:extLst>
              <a:ext uri="{FF2B5EF4-FFF2-40B4-BE49-F238E27FC236}">
                <a16:creationId xmlns:a16="http://schemas.microsoft.com/office/drawing/2014/main" id="{78A944AF-5C9D-4482-8224-2D7139C16B55}"/>
              </a:ext>
            </a:extLst>
          </p:cNvPr>
          <p:cNvPicPr>
            <a:picLocks noChangeAspect="1"/>
          </p:cNvPicPr>
          <p:nvPr/>
        </p:nvPicPr>
        <p:blipFill>
          <a:blip r:embed="rId3"/>
          <a:stretch>
            <a:fillRect/>
          </a:stretch>
        </p:blipFill>
        <p:spPr>
          <a:xfrm>
            <a:off x="828675" y="2360804"/>
            <a:ext cx="10525125" cy="3280981"/>
          </a:xfrm>
          <a:prstGeom prst="rect">
            <a:avLst/>
          </a:prstGeom>
        </p:spPr>
      </p:pic>
      <p:sp>
        <p:nvSpPr>
          <p:cNvPr id="4" name="Slide Number Placeholder 3">
            <a:extLst>
              <a:ext uri="{FF2B5EF4-FFF2-40B4-BE49-F238E27FC236}">
                <a16:creationId xmlns:a16="http://schemas.microsoft.com/office/drawing/2014/main" id="{8266DBD1-D085-4C81-920B-0B7DCB14B295}"/>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29243048-EC6A-4F80-811A-6F79D2D944CD}" type="slidenum">
              <a:rPr lang="en-US" smtClean="0"/>
              <a:pPr>
                <a:spcAft>
                  <a:spcPts val="600"/>
                </a:spcAft>
              </a:pPr>
              <a:t>13</a:t>
            </a:fld>
            <a:endParaRPr lang="en-US"/>
          </a:p>
        </p:txBody>
      </p:sp>
      <p:sp>
        <p:nvSpPr>
          <p:cNvPr id="3" name="TextBox 2">
            <a:extLst>
              <a:ext uri="{FF2B5EF4-FFF2-40B4-BE49-F238E27FC236}">
                <a16:creationId xmlns:a16="http://schemas.microsoft.com/office/drawing/2014/main" id="{6988874A-C19D-4937-9FE5-9BE240C64B3A}"/>
              </a:ext>
            </a:extLst>
          </p:cNvPr>
          <p:cNvSpPr txBox="1"/>
          <p:nvPr/>
        </p:nvSpPr>
        <p:spPr>
          <a:xfrm>
            <a:off x="3785157" y="5987018"/>
            <a:ext cx="4612160" cy="369332"/>
          </a:xfrm>
          <a:prstGeom prst="rect">
            <a:avLst/>
          </a:prstGeom>
          <a:noFill/>
        </p:spPr>
        <p:txBody>
          <a:bodyPr wrap="none" rtlCol="0">
            <a:spAutoFit/>
          </a:bodyPr>
          <a:lstStyle/>
          <a:p>
            <a:r>
              <a:rPr lang="en-US" dirty="0"/>
              <a:t>Example of a Qualitative model from NFPA 70E</a:t>
            </a:r>
          </a:p>
        </p:txBody>
      </p:sp>
    </p:spTree>
    <p:extLst>
      <p:ext uri="{BB962C8B-B14F-4D97-AF65-F5344CB8AC3E}">
        <p14:creationId xmlns:p14="http://schemas.microsoft.com/office/powerpoint/2010/main" val="2236709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DDC657-3E2F-4343-A5CA-7C92E10CC31B}"/>
              </a:ext>
            </a:extLst>
          </p:cNvPr>
          <p:cNvSpPr>
            <a:spLocks noGrp="1"/>
          </p:cNvSpPr>
          <p:nvPr>
            <p:ph type="title"/>
          </p:nvPr>
        </p:nvSpPr>
        <p:spPr>
          <a:xfrm>
            <a:off x="838200" y="456708"/>
            <a:ext cx="10515600" cy="949325"/>
          </a:xfrm>
        </p:spPr>
        <p:txBody>
          <a:bodyPr/>
          <a:lstStyle/>
          <a:p>
            <a:r>
              <a:rPr lang="en-US" b="1" dirty="0"/>
              <a:t>Risk Characterization</a:t>
            </a:r>
            <a:endParaRPr lang="en-US" dirty="0"/>
          </a:p>
        </p:txBody>
      </p:sp>
      <p:sp>
        <p:nvSpPr>
          <p:cNvPr id="4" name="Slide Number Placeholder 3">
            <a:extLst>
              <a:ext uri="{FF2B5EF4-FFF2-40B4-BE49-F238E27FC236}">
                <a16:creationId xmlns:a16="http://schemas.microsoft.com/office/drawing/2014/main" id="{771B2F03-0F1A-488D-930F-56557AFC8EC8}"/>
              </a:ext>
            </a:extLst>
          </p:cNvPr>
          <p:cNvSpPr>
            <a:spLocks noGrp="1"/>
          </p:cNvSpPr>
          <p:nvPr>
            <p:ph type="sldNum" sz="quarter" idx="12"/>
          </p:nvPr>
        </p:nvSpPr>
        <p:spPr/>
        <p:txBody>
          <a:bodyPr/>
          <a:lstStyle/>
          <a:p>
            <a:fld id="{29243048-EC6A-4F80-811A-6F79D2D944CD}" type="slidenum">
              <a:rPr lang="en-US" smtClean="0"/>
              <a:t>14</a:t>
            </a:fld>
            <a:endParaRPr lang="en-US"/>
          </a:p>
        </p:txBody>
      </p:sp>
      <p:pic>
        <p:nvPicPr>
          <p:cNvPr id="5" name="Picture 4">
            <a:extLst>
              <a:ext uri="{FF2B5EF4-FFF2-40B4-BE49-F238E27FC236}">
                <a16:creationId xmlns:a16="http://schemas.microsoft.com/office/drawing/2014/main" id="{52A0E7DE-8935-4FA8-B517-B1E3725B51D6}"/>
              </a:ext>
            </a:extLst>
          </p:cNvPr>
          <p:cNvPicPr>
            <a:picLocks noChangeAspect="1"/>
          </p:cNvPicPr>
          <p:nvPr/>
        </p:nvPicPr>
        <p:blipFill>
          <a:blip r:embed="rId3"/>
          <a:stretch>
            <a:fillRect/>
          </a:stretch>
        </p:blipFill>
        <p:spPr>
          <a:xfrm>
            <a:off x="890017" y="1592842"/>
            <a:ext cx="4645152" cy="4371357"/>
          </a:xfrm>
          <a:prstGeom prst="rect">
            <a:avLst/>
          </a:prstGeom>
        </p:spPr>
      </p:pic>
      <p:pic>
        <p:nvPicPr>
          <p:cNvPr id="3" name="Picture 2">
            <a:extLst>
              <a:ext uri="{FF2B5EF4-FFF2-40B4-BE49-F238E27FC236}">
                <a16:creationId xmlns:a16="http://schemas.microsoft.com/office/drawing/2014/main" id="{D0C6DBD8-9544-41D4-BF8A-7DE678319A80}"/>
              </a:ext>
            </a:extLst>
          </p:cNvPr>
          <p:cNvPicPr>
            <a:picLocks noChangeAspect="1"/>
          </p:cNvPicPr>
          <p:nvPr/>
        </p:nvPicPr>
        <p:blipFill>
          <a:blip r:embed="rId4"/>
          <a:stretch>
            <a:fillRect/>
          </a:stretch>
        </p:blipFill>
        <p:spPr>
          <a:xfrm>
            <a:off x="6022848" y="1592842"/>
            <a:ext cx="4742688" cy="4168133"/>
          </a:xfrm>
          <a:prstGeom prst="rect">
            <a:avLst/>
          </a:prstGeom>
        </p:spPr>
      </p:pic>
      <p:sp>
        <p:nvSpPr>
          <p:cNvPr id="7" name="TextBox 6">
            <a:extLst>
              <a:ext uri="{FF2B5EF4-FFF2-40B4-BE49-F238E27FC236}">
                <a16:creationId xmlns:a16="http://schemas.microsoft.com/office/drawing/2014/main" id="{0E1FA64A-A0B2-4266-8321-3B3D3E846873}"/>
              </a:ext>
            </a:extLst>
          </p:cNvPr>
          <p:cNvSpPr txBox="1"/>
          <p:nvPr/>
        </p:nvSpPr>
        <p:spPr>
          <a:xfrm>
            <a:off x="2277465" y="5914796"/>
            <a:ext cx="1870256" cy="369332"/>
          </a:xfrm>
          <a:prstGeom prst="rect">
            <a:avLst/>
          </a:prstGeom>
          <a:noFill/>
        </p:spPr>
        <p:txBody>
          <a:bodyPr wrap="none" rtlCol="0">
            <a:spAutoFit/>
          </a:bodyPr>
          <a:lstStyle/>
          <a:p>
            <a:r>
              <a:rPr lang="en-US" dirty="0"/>
              <a:t>Qualitative Model</a:t>
            </a:r>
          </a:p>
        </p:txBody>
      </p:sp>
      <p:sp>
        <p:nvSpPr>
          <p:cNvPr id="8" name="TextBox 7">
            <a:extLst>
              <a:ext uri="{FF2B5EF4-FFF2-40B4-BE49-F238E27FC236}">
                <a16:creationId xmlns:a16="http://schemas.microsoft.com/office/drawing/2014/main" id="{08FA715E-BEC9-435B-A099-C7B383D1359C}"/>
              </a:ext>
            </a:extLst>
          </p:cNvPr>
          <p:cNvSpPr txBox="1"/>
          <p:nvPr/>
        </p:nvSpPr>
        <p:spPr>
          <a:xfrm>
            <a:off x="7312648" y="5881682"/>
            <a:ext cx="2595903" cy="369332"/>
          </a:xfrm>
          <a:prstGeom prst="rect">
            <a:avLst/>
          </a:prstGeom>
          <a:noFill/>
        </p:spPr>
        <p:txBody>
          <a:bodyPr wrap="none" rtlCol="0">
            <a:spAutoFit/>
          </a:bodyPr>
          <a:lstStyle/>
          <a:p>
            <a:r>
              <a:rPr lang="en-US" dirty="0"/>
              <a:t>Semi-Quantitative Model</a:t>
            </a:r>
          </a:p>
        </p:txBody>
      </p:sp>
    </p:spTree>
    <p:extLst>
      <p:ext uri="{BB962C8B-B14F-4D97-AF65-F5344CB8AC3E}">
        <p14:creationId xmlns:p14="http://schemas.microsoft.com/office/powerpoint/2010/main" val="37772778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65165C-D446-4748-B4FC-99E3AAA7CE1A}"/>
              </a:ext>
            </a:extLst>
          </p:cNvPr>
          <p:cNvSpPr>
            <a:spLocks noGrp="1"/>
          </p:cNvSpPr>
          <p:nvPr>
            <p:ph type="title"/>
          </p:nvPr>
        </p:nvSpPr>
        <p:spPr>
          <a:xfrm>
            <a:off x="838200" y="303403"/>
            <a:ext cx="10515600" cy="930275"/>
          </a:xfrm>
        </p:spPr>
        <p:txBody>
          <a:bodyPr/>
          <a:lstStyle/>
          <a:p>
            <a:r>
              <a:rPr lang="en-US" b="1" dirty="0"/>
              <a:t>Risk Factors </a:t>
            </a:r>
            <a:endParaRPr lang="en-US" dirty="0"/>
          </a:p>
        </p:txBody>
      </p:sp>
      <p:sp>
        <p:nvSpPr>
          <p:cNvPr id="3" name="Content Placeholder 2">
            <a:extLst>
              <a:ext uri="{FF2B5EF4-FFF2-40B4-BE49-F238E27FC236}">
                <a16:creationId xmlns:a16="http://schemas.microsoft.com/office/drawing/2014/main" id="{0D0A8AAD-7300-49EE-B277-9757B58B5F84}"/>
              </a:ext>
            </a:extLst>
          </p:cNvPr>
          <p:cNvSpPr>
            <a:spLocks noGrp="1"/>
          </p:cNvSpPr>
          <p:nvPr>
            <p:ph idx="1"/>
          </p:nvPr>
        </p:nvSpPr>
        <p:spPr>
          <a:xfrm>
            <a:off x="975360" y="1402080"/>
            <a:ext cx="10229088" cy="4905756"/>
          </a:xfrm>
        </p:spPr>
        <p:txBody>
          <a:bodyPr>
            <a:normAutofit/>
          </a:bodyPr>
          <a:lstStyle/>
          <a:p>
            <a:pPr marL="0" indent="0">
              <a:buNone/>
            </a:pPr>
            <a:r>
              <a:rPr lang="en-US" dirty="0"/>
              <a:t>Variables used to measure risk and produce a risk score </a:t>
            </a:r>
          </a:p>
          <a:p>
            <a:r>
              <a:rPr lang="en-US" dirty="0"/>
              <a:t>S = Severity of consequence</a:t>
            </a:r>
          </a:p>
          <a:p>
            <a:r>
              <a:rPr lang="en-US" dirty="0"/>
              <a:t>L = Likelihood (or probability) of occurrence</a:t>
            </a:r>
          </a:p>
          <a:p>
            <a:r>
              <a:rPr lang="en-US" dirty="0"/>
              <a:t>R = Risk Level (S and L = R)</a:t>
            </a:r>
          </a:p>
          <a:p>
            <a:pPr marL="0" indent="0">
              <a:buNone/>
            </a:pPr>
            <a:r>
              <a:rPr lang="en-US" dirty="0"/>
              <a:t>Other risk factors</a:t>
            </a:r>
          </a:p>
          <a:p>
            <a:pPr lvl="1"/>
            <a:r>
              <a:rPr lang="en-US" dirty="0"/>
              <a:t>E = Exposure</a:t>
            </a:r>
          </a:p>
          <a:p>
            <a:pPr lvl="1"/>
            <a:r>
              <a:rPr lang="en-US" dirty="0"/>
              <a:t>F = Frequency of exposure</a:t>
            </a:r>
          </a:p>
          <a:p>
            <a:pPr lvl="1"/>
            <a:r>
              <a:rPr lang="en-US" dirty="0"/>
              <a:t>T = Time duration of exposure</a:t>
            </a:r>
          </a:p>
          <a:p>
            <a:pPr lvl="1"/>
            <a:r>
              <a:rPr lang="en-US" dirty="0"/>
              <a:t>D = Failure detectability</a:t>
            </a:r>
          </a:p>
          <a:p>
            <a:pPr lvl="1"/>
            <a:r>
              <a:rPr lang="en-US" dirty="0"/>
              <a:t>PE = prevention/protection effectiveness</a:t>
            </a:r>
          </a:p>
          <a:p>
            <a:pPr lvl="1"/>
            <a:r>
              <a:rPr lang="en-US" dirty="0"/>
              <a:t>V = Vulnerability</a:t>
            </a:r>
          </a:p>
          <a:p>
            <a:endParaRPr lang="en-US" dirty="0"/>
          </a:p>
          <a:p>
            <a:endParaRPr lang="en-US" dirty="0"/>
          </a:p>
        </p:txBody>
      </p:sp>
      <p:sp>
        <p:nvSpPr>
          <p:cNvPr id="4" name="Slide Number Placeholder 3">
            <a:extLst>
              <a:ext uri="{FF2B5EF4-FFF2-40B4-BE49-F238E27FC236}">
                <a16:creationId xmlns:a16="http://schemas.microsoft.com/office/drawing/2014/main" id="{5B0176D1-0216-4925-9A7A-65AFAEAE3AF7}"/>
              </a:ext>
            </a:extLst>
          </p:cNvPr>
          <p:cNvSpPr>
            <a:spLocks noGrp="1"/>
          </p:cNvSpPr>
          <p:nvPr>
            <p:ph type="sldNum" sz="quarter" idx="12"/>
          </p:nvPr>
        </p:nvSpPr>
        <p:spPr/>
        <p:txBody>
          <a:bodyPr/>
          <a:lstStyle/>
          <a:p>
            <a:fld id="{29243048-EC6A-4F80-811A-6F79D2D944CD}" type="slidenum">
              <a:rPr lang="en-US" smtClean="0"/>
              <a:t>15</a:t>
            </a:fld>
            <a:endParaRPr lang="en-US"/>
          </a:p>
        </p:txBody>
      </p:sp>
    </p:spTree>
    <p:extLst>
      <p:ext uri="{BB962C8B-B14F-4D97-AF65-F5344CB8AC3E}">
        <p14:creationId xmlns:p14="http://schemas.microsoft.com/office/powerpoint/2010/main" val="39472500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292AA3-920C-4626-B0EB-D5664CE70799}"/>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en-US" b="1" kern="1200" dirty="0">
                <a:solidFill>
                  <a:schemeClr val="tx1"/>
                </a:solidFill>
                <a:latin typeface="+mj-lt"/>
                <a:ea typeface="+mj-ea"/>
                <a:cs typeface="+mj-cs"/>
              </a:rPr>
              <a:t>Risk Level Descriptions  </a:t>
            </a:r>
            <a:endParaRPr lang="en-US" kern="1200" dirty="0">
              <a:solidFill>
                <a:schemeClr val="tx1"/>
              </a:solidFill>
              <a:latin typeface="+mj-lt"/>
              <a:ea typeface="+mj-ea"/>
              <a:cs typeface="+mj-cs"/>
            </a:endParaRPr>
          </a:p>
        </p:txBody>
      </p:sp>
      <p:sp>
        <p:nvSpPr>
          <p:cNvPr id="4" name="Slide Number Placeholder 3">
            <a:extLst>
              <a:ext uri="{FF2B5EF4-FFF2-40B4-BE49-F238E27FC236}">
                <a16:creationId xmlns:a16="http://schemas.microsoft.com/office/drawing/2014/main" id="{ED61FE49-05E0-4FA2-807F-BB825DBDAB42}"/>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29243048-EC6A-4F80-811A-6F79D2D944CD}" type="slidenum">
              <a:rPr lang="en-US" smtClean="0"/>
              <a:pPr>
                <a:spcAft>
                  <a:spcPts val="600"/>
                </a:spcAft>
              </a:pPr>
              <a:t>16</a:t>
            </a:fld>
            <a:endParaRPr lang="en-US"/>
          </a:p>
        </p:txBody>
      </p:sp>
      <p:pic>
        <p:nvPicPr>
          <p:cNvPr id="6" name="Picture 5">
            <a:extLst>
              <a:ext uri="{FF2B5EF4-FFF2-40B4-BE49-F238E27FC236}">
                <a16:creationId xmlns:a16="http://schemas.microsoft.com/office/drawing/2014/main" id="{52A43127-4FBA-44C9-968D-37D0625DC6BB}"/>
              </a:ext>
            </a:extLst>
          </p:cNvPr>
          <p:cNvPicPr>
            <a:picLocks noChangeAspect="1"/>
          </p:cNvPicPr>
          <p:nvPr/>
        </p:nvPicPr>
        <p:blipFill>
          <a:blip r:embed="rId3"/>
          <a:stretch>
            <a:fillRect/>
          </a:stretch>
        </p:blipFill>
        <p:spPr>
          <a:xfrm>
            <a:off x="2726414" y="1575411"/>
            <a:ext cx="6739172" cy="2881682"/>
          </a:xfrm>
          <a:prstGeom prst="rect">
            <a:avLst/>
          </a:prstGeom>
        </p:spPr>
      </p:pic>
      <p:pic>
        <p:nvPicPr>
          <p:cNvPr id="3" name="Picture 2">
            <a:extLst>
              <a:ext uri="{FF2B5EF4-FFF2-40B4-BE49-F238E27FC236}">
                <a16:creationId xmlns:a16="http://schemas.microsoft.com/office/drawing/2014/main" id="{FAFC6BE5-54C9-47A3-B7A3-B7E5D5DA8F8E}"/>
              </a:ext>
            </a:extLst>
          </p:cNvPr>
          <p:cNvPicPr>
            <a:picLocks noChangeAspect="1"/>
          </p:cNvPicPr>
          <p:nvPr/>
        </p:nvPicPr>
        <p:blipFill>
          <a:blip r:embed="rId4"/>
          <a:stretch>
            <a:fillRect/>
          </a:stretch>
        </p:blipFill>
        <p:spPr>
          <a:xfrm>
            <a:off x="2726414" y="4548568"/>
            <a:ext cx="6739172" cy="2088839"/>
          </a:xfrm>
          <a:prstGeom prst="rect">
            <a:avLst/>
          </a:prstGeom>
          <a:effectLst/>
        </p:spPr>
      </p:pic>
    </p:spTree>
    <p:extLst>
      <p:ext uri="{BB962C8B-B14F-4D97-AF65-F5344CB8AC3E}">
        <p14:creationId xmlns:p14="http://schemas.microsoft.com/office/powerpoint/2010/main" val="2451549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292AA3-920C-4626-B0EB-D5664CE70799}"/>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en-US" b="1" kern="1200" dirty="0">
                <a:solidFill>
                  <a:schemeClr val="tx1"/>
                </a:solidFill>
                <a:latin typeface="+mj-lt"/>
                <a:ea typeface="+mj-ea"/>
                <a:cs typeface="+mj-cs"/>
              </a:rPr>
              <a:t>Risk Level Descriptions– Severity Levels </a:t>
            </a:r>
            <a:endParaRPr lang="en-US" kern="1200" dirty="0">
              <a:solidFill>
                <a:schemeClr val="tx1"/>
              </a:solidFill>
              <a:latin typeface="+mj-lt"/>
              <a:ea typeface="+mj-ea"/>
              <a:cs typeface="+mj-cs"/>
            </a:endParaRPr>
          </a:p>
        </p:txBody>
      </p:sp>
      <p:sp>
        <p:nvSpPr>
          <p:cNvPr id="4" name="Slide Number Placeholder 3">
            <a:extLst>
              <a:ext uri="{FF2B5EF4-FFF2-40B4-BE49-F238E27FC236}">
                <a16:creationId xmlns:a16="http://schemas.microsoft.com/office/drawing/2014/main" id="{ED61FE49-05E0-4FA2-807F-BB825DBDAB42}"/>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29243048-EC6A-4F80-811A-6F79D2D944CD}" type="slidenum">
              <a:rPr lang="en-US" smtClean="0"/>
              <a:pPr>
                <a:spcAft>
                  <a:spcPts val="600"/>
                </a:spcAft>
              </a:pPr>
              <a:t>17</a:t>
            </a:fld>
            <a:endParaRPr lang="en-US"/>
          </a:p>
        </p:txBody>
      </p:sp>
      <p:pic>
        <p:nvPicPr>
          <p:cNvPr id="3" name="Picture 2">
            <a:extLst>
              <a:ext uri="{FF2B5EF4-FFF2-40B4-BE49-F238E27FC236}">
                <a16:creationId xmlns:a16="http://schemas.microsoft.com/office/drawing/2014/main" id="{1FFB00ED-BA2E-4D78-9D4C-56D7CD078BBB}"/>
              </a:ext>
            </a:extLst>
          </p:cNvPr>
          <p:cNvPicPr>
            <a:picLocks noChangeAspect="1"/>
          </p:cNvPicPr>
          <p:nvPr/>
        </p:nvPicPr>
        <p:blipFill>
          <a:blip r:embed="rId3"/>
          <a:stretch>
            <a:fillRect/>
          </a:stretch>
        </p:blipFill>
        <p:spPr>
          <a:xfrm>
            <a:off x="1158240" y="2479544"/>
            <a:ext cx="9875520" cy="3060964"/>
          </a:xfrm>
          <a:prstGeom prst="rect">
            <a:avLst/>
          </a:prstGeom>
          <a:effectLst/>
        </p:spPr>
      </p:pic>
    </p:spTree>
    <p:extLst>
      <p:ext uri="{BB962C8B-B14F-4D97-AF65-F5344CB8AC3E}">
        <p14:creationId xmlns:p14="http://schemas.microsoft.com/office/powerpoint/2010/main" val="29814103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C9A9DA9-7DC8-488B-A882-123947B0F3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ectangle 11">
            <a:extLst>
              <a:ext uri="{FF2B5EF4-FFF2-40B4-BE49-F238E27FC236}">
                <a16:creationId xmlns:a16="http://schemas.microsoft.com/office/drawing/2014/main" id="{57F6BDD4-E066-4008-8011-6CC31AEB45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9575" y="633619"/>
            <a:ext cx="4279383" cy="5495925"/>
          </a:xfrm>
          <a:prstGeom prst="rect">
            <a:avLst/>
          </a:prstGeom>
          <a:ln w="9525">
            <a:solidFill>
              <a:srgbClr val="DEDEDE"/>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F81A586A-742A-48A0-8209-3F01069CDADB}"/>
              </a:ext>
            </a:extLst>
          </p:cNvPr>
          <p:cNvSpPr>
            <a:spLocks noGrp="1"/>
          </p:cNvSpPr>
          <p:nvPr>
            <p:ph type="title"/>
          </p:nvPr>
        </p:nvSpPr>
        <p:spPr>
          <a:xfrm>
            <a:off x="841247" y="978619"/>
            <a:ext cx="3410712" cy="1106424"/>
          </a:xfrm>
        </p:spPr>
        <p:txBody>
          <a:bodyPr>
            <a:normAutofit/>
          </a:bodyPr>
          <a:lstStyle/>
          <a:p>
            <a:r>
              <a:rPr lang="en-US" sz="3600" b="1" dirty="0"/>
              <a:t>Acceptable Level of Risk</a:t>
            </a:r>
            <a:endParaRPr lang="en-US" sz="3600" dirty="0"/>
          </a:p>
        </p:txBody>
      </p:sp>
      <p:sp>
        <p:nvSpPr>
          <p:cNvPr id="14" name="Rectangle 13">
            <a:extLst>
              <a:ext uri="{FF2B5EF4-FFF2-40B4-BE49-F238E27FC236}">
                <a16:creationId xmlns:a16="http://schemas.microsoft.com/office/drawing/2014/main" id="{2711A8FB-68FC-45FC-B01E-38F809E2D4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5567" y="1171300"/>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6" name="Rectangle 15">
            <a:extLst>
              <a:ext uri="{FF2B5EF4-FFF2-40B4-BE49-F238E27FC236}">
                <a16:creationId xmlns:a16="http://schemas.microsoft.com/office/drawing/2014/main" id="{2A865FE3-5FC9-4049-87CF-30019C46C0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7459" y="2093976"/>
            <a:ext cx="3328416" cy="9144"/>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Content Placeholder 2">
            <a:extLst>
              <a:ext uri="{FF2B5EF4-FFF2-40B4-BE49-F238E27FC236}">
                <a16:creationId xmlns:a16="http://schemas.microsoft.com/office/drawing/2014/main" id="{43F8936D-AFE6-4D14-8B50-427949EC4B62}"/>
              </a:ext>
            </a:extLst>
          </p:cNvPr>
          <p:cNvSpPr>
            <a:spLocks noGrp="1"/>
          </p:cNvSpPr>
          <p:nvPr>
            <p:ph idx="1"/>
          </p:nvPr>
        </p:nvSpPr>
        <p:spPr>
          <a:xfrm>
            <a:off x="409576" y="2252870"/>
            <a:ext cx="4343390" cy="3560251"/>
          </a:xfrm>
        </p:spPr>
        <p:txBody>
          <a:bodyPr>
            <a:normAutofit/>
          </a:bodyPr>
          <a:lstStyle/>
          <a:p>
            <a:r>
              <a:rPr lang="en-US" dirty="0"/>
              <a:t>ALARP, the concept of ‘as low as reasonably practicable’ </a:t>
            </a:r>
          </a:p>
          <a:p>
            <a:pPr lvl="1"/>
            <a:r>
              <a:rPr lang="en-US" dirty="0"/>
              <a:t>What is acceptable for one organization, may not be acceptable for another</a:t>
            </a:r>
          </a:p>
        </p:txBody>
      </p:sp>
      <p:sp>
        <p:nvSpPr>
          <p:cNvPr id="4" name="Slide Number Placeholder 3">
            <a:extLst>
              <a:ext uri="{FF2B5EF4-FFF2-40B4-BE49-F238E27FC236}">
                <a16:creationId xmlns:a16="http://schemas.microsoft.com/office/drawing/2014/main" id="{8F97C208-1E52-46C7-9DB8-89D067CD989D}"/>
              </a:ext>
            </a:extLst>
          </p:cNvPr>
          <p:cNvSpPr>
            <a:spLocks noGrp="1"/>
          </p:cNvSpPr>
          <p:nvPr>
            <p:ph type="sldNum" sz="quarter" idx="12"/>
          </p:nvPr>
        </p:nvSpPr>
        <p:spPr>
          <a:xfrm>
            <a:off x="8613648" y="6356350"/>
            <a:ext cx="2743200" cy="365125"/>
          </a:xfrm>
        </p:spPr>
        <p:txBody>
          <a:bodyPr>
            <a:normAutofit/>
          </a:bodyPr>
          <a:lstStyle/>
          <a:p>
            <a:pPr>
              <a:spcAft>
                <a:spcPts val="600"/>
              </a:spcAft>
            </a:pPr>
            <a:fld id="{29243048-EC6A-4F80-811A-6F79D2D944CD}" type="slidenum">
              <a:rPr lang="en-US">
                <a:solidFill>
                  <a:schemeClr val="tx1">
                    <a:lumMod val="50000"/>
                    <a:lumOff val="50000"/>
                  </a:schemeClr>
                </a:solidFill>
              </a:rPr>
              <a:pPr>
                <a:spcAft>
                  <a:spcPts val="600"/>
                </a:spcAft>
              </a:pPr>
              <a:t>18</a:t>
            </a:fld>
            <a:endParaRPr lang="en-US">
              <a:solidFill>
                <a:schemeClr val="tx1">
                  <a:lumMod val="50000"/>
                  <a:lumOff val="50000"/>
                </a:schemeClr>
              </a:solidFill>
            </a:endParaRPr>
          </a:p>
        </p:txBody>
      </p:sp>
      <p:pic>
        <p:nvPicPr>
          <p:cNvPr id="6" name="Picture 5">
            <a:extLst>
              <a:ext uri="{FF2B5EF4-FFF2-40B4-BE49-F238E27FC236}">
                <a16:creationId xmlns:a16="http://schemas.microsoft.com/office/drawing/2014/main" id="{66D09CC5-6A20-4F28-B847-0BE6680F140E}"/>
              </a:ext>
            </a:extLst>
          </p:cNvPr>
          <p:cNvPicPr>
            <a:picLocks noChangeAspect="1"/>
          </p:cNvPicPr>
          <p:nvPr/>
        </p:nvPicPr>
        <p:blipFill>
          <a:blip r:embed="rId3"/>
          <a:stretch>
            <a:fillRect/>
          </a:stretch>
        </p:blipFill>
        <p:spPr>
          <a:xfrm>
            <a:off x="4986029" y="1414272"/>
            <a:ext cx="6400800" cy="42672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143591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640261-8270-4131-9B4F-29BC1C5730FA}"/>
              </a:ext>
            </a:extLst>
          </p:cNvPr>
          <p:cNvSpPr>
            <a:spLocks noGrp="1"/>
          </p:cNvSpPr>
          <p:nvPr>
            <p:ph type="title"/>
          </p:nvPr>
        </p:nvSpPr>
        <p:spPr/>
        <p:txBody>
          <a:bodyPr/>
          <a:lstStyle/>
          <a:p>
            <a:r>
              <a:rPr lang="en-US" b="1" dirty="0"/>
              <a:t>Action Guidelines </a:t>
            </a:r>
            <a:endParaRPr lang="en-US" dirty="0"/>
          </a:p>
        </p:txBody>
      </p:sp>
      <p:sp>
        <p:nvSpPr>
          <p:cNvPr id="4" name="Slide Number Placeholder 3">
            <a:extLst>
              <a:ext uri="{FF2B5EF4-FFF2-40B4-BE49-F238E27FC236}">
                <a16:creationId xmlns:a16="http://schemas.microsoft.com/office/drawing/2014/main" id="{49BFE90B-7674-4CB9-BC46-22483E319762}"/>
              </a:ext>
            </a:extLst>
          </p:cNvPr>
          <p:cNvSpPr>
            <a:spLocks noGrp="1"/>
          </p:cNvSpPr>
          <p:nvPr>
            <p:ph type="sldNum" sz="quarter" idx="12"/>
          </p:nvPr>
        </p:nvSpPr>
        <p:spPr/>
        <p:txBody>
          <a:bodyPr/>
          <a:lstStyle/>
          <a:p>
            <a:fld id="{29243048-EC6A-4F80-811A-6F79D2D944CD}" type="slidenum">
              <a:rPr lang="en-US" smtClean="0"/>
              <a:t>19</a:t>
            </a:fld>
            <a:endParaRPr lang="en-US"/>
          </a:p>
        </p:txBody>
      </p:sp>
      <p:pic>
        <p:nvPicPr>
          <p:cNvPr id="6" name="Picture 5">
            <a:extLst>
              <a:ext uri="{FF2B5EF4-FFF2-40B4-BE49-F238E27FC236}">
                <a16:creationId xmlns:a16="http://schemas.microsoft.com/office/drawing/2014/main" id="{F0726CB0-3A72-47E5-A4C2-15F8684DABD3}"/>
              </a:ext>
            </a:extLst>
          </p:cNvPr>
          <p:cNvPicPr>
            <a:picLocks noChangeAspect="1"/>
          </p:cNvPicPr>
          <p:nvPr/>
        </p:nvPicPr>
        <p:blipFill>
          <a:blip r:embed="rId3"/>
          <a:stretch>
            <a:fillRect/>
          </a:stretch>
        </p:blipFill>
        <p:spPr>
          <a:xfrm>
            <a:off x="1004550" y="2182369"/>
            <a:ext cx="10206446" cy="3572256"/>
          </a:xfrm>
          <a:prstGeom prst="rect">
            <a:avLst/>
          </a:prstGeom>
        </p:spPr>
      </p:pic>
      <p:sp>
        <p:nvSpPr>
          <p:cNvPr id="7" name="Rectangle: Rounded Corners 6">
            <a:extLst>
              <a:ext uri="{FF2B5EF4-FFF2-40B4-BE49-F238E27FC236}">
                <a16:creationId xmlns:a16="http://schemas.microsoft.com/office/drawing/2014/main" id="{49BF8F6F-D533-4EF8-B517-951C8865ECA8}"/>
              </a:ext>
            </a:extLst>
          </p:cNvPr>
          <p:cNvSpPr/>
          <p:nvPr/>
        </p:nvSpPr>
        <p:spPr>
          <a:xfrm>
            <a:off x="3291840" y="2072640"/>
            <a:ext cx="2255520" cy="3828287"/>
          </a:xfrm>
          <a:prstGeom prst="roundRect">
            <a:avLst/>
          </a:prstGeom>
          <a:noFill/>
          <a:ln w="698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683273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94AA2BD-2E3F-4B1D-8127-5744B81153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2D24184-F6FA-48C2-B0B8-9886B687146B}"/>
              </a:ext>
            </a:extLst>
          </p:cNvPr>
          <p:cNvSpPr>
            <a:spLocks noGrp="1"/>
          </p:cNvSpPr>
          <p:nvPr>
            <p:ph type="title"/>
          </p:nvPr>
        </p:nvSpPr>
        <p:spPr>
          <a:xfrm>
            <a:off x="411480" y="987552"/>
            <a:ext cx="4485861" cy="1088136"/>
          </a:xfrm>
        </p:spPr>
        <p:txBody>
          <a:bodyPr anchor="b">
            <a:normAutofit/>
          </a:bodyPr>
          <a:lstStyle/>
          <a:p>
            <a:r>
              <a:rPr lang="en-US" sz="3400" dirty="0"/>
              <a:t>Planning</a:t>
            </a:r>
          </a:p>
        </p:txBody>
      </p:sp>
      <p:sp>
        <p:nvSpPr>
          <p:cNvPr id="11" name="Rectangle 10">
            <a:extLst>
              <a:ext uri="{FF2B5EF4-FFF2-40B4-BE49-F238E27FC236}">
                <a16:creationId xmlns:a16="http://schemas.microsoft.com/office/drawing/2014/main" id="{4BD02261-2DC8-4AA8-9E16-7751AE8924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49223" y="387939"/>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3" name="Rectangle 12">
            <a:extLst>
              <a:ext uri="{FF2B5EF4-FFF2-40B4-BE49-F238E27FC236}">
                <a16:creationId xmlns:a16="http://schemas.microsoft.com/office/drawing/2014/main" id="{3D752CF2-2291-40B5-B462-C17B174C10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1480" y="2286000"/>
            <a:ext cx="438912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Content Placeholder 2">
            <a:extLst>
              <a:ext uri="{FF2B5EF4-FFF2-40B4-BE49-F238E27FC236}">
                <a16:creationId xmlns:a16="http://schemas.microsoft.com/office/drawing/2014/main" id="{BCFDDEE4-8643-446C-9C0C-4521697FE25A}"/>
              </a:ext>
            </a:extLst>
          </p:cNvPr>
          <p:cNvSpPr>
            <a:spLocks noGrp="1"/>
          </p:cNvSpPr>
          <p:nvPr>
            <p:ph idx="1"/>
          </p:nvPr>
        </p:nvSpPr>
        <p:spPr>
          <a:xfrm>
            <a:off x="411479" y="2688336"/>
            <a:ext cx="4498848" cy="3584448"/>
          </a:xfrm>
        </p:spPr>
        <p:txBody>
          <a:bodyPr anchor="t">
            <a:normAutofit/>
          </a:bodyPr>
          <a:lstStyle/>
          <a:p>
            <a:pPr marL="0" indent="0">
              <a:buNone/>
            </a:pPr>
            <a:r>
              <a:rPr lang="en-US" dirty="0"/>
              <a:t>For any risk management effort to be successful, its context must be</a:t>
            </a:r>
          </a:p>
          <a:p>
            <a:pPr lvl="1"/>
            <a:r>
              <a:rPr lang="en-US" dirty="0"/>
              <a:t>clearly defined, </a:t>
            </a:r>
          </a:p>
          <a:p>
            <a:pPr lvl="1"/>
            <a:r>
              <a:rPr lang="en-US" dirty="0"/>
              <a:t>communicated, and </a:t>
            </a:r>
          </a:p>
          <a:p>
            <a:pPr lvl="1"/>
            <a:r>
              <a:rPr lang="en-US" dirty="0"/>
              <a:t>understood by stakeholders</a:t>
            </a:r>
            <a:endParaRPr lang="en-US" sz="1800" dirty="0"/>
          </a:p>
        </p:txBody>
      </p:sp>
      <p:pic>
        <p:nvPicPr>
          <p:cNvPr id="4" name="Picture 3">
            <a:extLst>
              <a:ext uri="{FF2B5EF4-FFF2-40B4-BE49-F238E27FC236}">
                <a16:creationId xmlns:a16="http://schemas.microsoft.com/office/drawing/2014/main" id="{E0A0F0D0-6C96-436D-98FC-57D19D7D282B}"/>
              </a:ext>
            </a:extLst>
          </p:cNvPr>
          <p:cNvPicPr>
            <a:picLocks noChangeAspect="1"/>
          </p:cNvPicPr>
          <p:nvPr/>
        </p:nvPicPr>
        <p:blipFill rotWithShape="1">
          <a:blip r:embed="rId3"/>
          <a:srcRect t="361" b="266"/>
          <a:stretch/>
        </p:blipFill>
        <p:spPr>
          <a:xfrm>
            <a:off x="5308052" y="10"/>
            <a:ext cx="6883948" cy="6857990"/>
          </a:xfrm>
          <a:custGeom>
            <a:avLst/>
            <a:gdLst/>
            <a:ahLst/>
            <a:cxnLst/>
            <a:rect l="l" t="t" r="r" b="b"/>
            <a:pathLst>
              <a:path w="6883948" h="6858000">
                <a:moveTo>
                  <a:pt x="365648" y="0"/>
                </a:moveTo>
                <a:lnTo>
                  <a:pt x="6883948" y="0"/>
                </a:lnTo>
                <a:lnTo>
                  <a:pt x="6883948" y="6858000"/>
                </a:lnTo>
                <a:lnTo>
                  <a:pt x="365648" y="6858000"/>
                </a:lnTo>
                <a:lnTo>
                  <a:pt x="360213" y="6835050"/>
                </a:lnTo>
                <a:cubicBezTo>
                  <a:pt x="128263" y="5788167"/>
                  <a:pt x="0" y="4637179"/>
                  <a:pt x="0" y="3429001"/>
                </a:cubicBezTo>
                <a:cubicBezTo>
                  <a:pt x="0" y="2220824"/>
                  <a:pt x="128263" y="1069835"/>
                  <a:pt x="360213" y="22952"/>
                </a:cubicBezTo>
                <a:close/>
              </a:path>
            </a:pathLst>
          </a:custGeom>
          <a:effectLst>
            <a:outerShdw blurRad="50800" dist="38100" dir="10800000" algn="r" rotWithShape="0">
              <a:schemeClr val="bg1">
                <a:lumMod val="85000"/>
                <a:alpha val="30000"/>
              </a:schemeClr>
            </a:outerShdw>
          </a:effectLst>
        </p:spPr>
      </p:pic>
      <p:sp>
        <p:nvSpPr>
          <p:cNvPr id="5" name="Slide Number Placeholder 4">
            <a:extLst>
              <a:ext uri="{FF2B5EF4-FFF2-40B4-BE49-F238E27FC236}">
                <a16:creationId xmlns:a16="http://schemas.microsoft.com/office/drawing/2014/main" id="{FE92F9FD-051A-4CE2-88D9-AD61C07C360B}"/>
              </a:ext>
            </a:extLst>
          </p:cNvPr>
          <p:cNvSpPr>
            <a:spLocks noGrp="1"/>
          </p:cNvSpPr>
          <p:nvPr>
            <p:ph type="sldNum" sz="quarter" idx="12"/>
          </p:nvPr>
        </p:nvSpPr>
        <p:spPr/>
        <p:txBody>
          <a:bodyPr/>
          <a:lstStyle/>
          <a:p>
            <a:fld id="{29243048-EC6A-4F80-811A-6F79D2D944CD}" type="slidenum">
              <a:rPr lang="en-US" smtClean="0"/>
              <a:t>2</a:t>
            </a:fld>
            <a:endParaRPr lang="en-US"/>
          </a:p>
        </p:txBody>
      </p:sp>
    </p:spTree>
    <p:extLst>
      <p:ext uri="{BB962C8B-B14F-4D97-AF65-F5344CB8AC3E}">
        <p14:creationId xmlns:p14="http://schemas.microsoft.com/office/powerpoint/2010/main" val="26843881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F9163C-FAEA-471D-86D9-2094C81FF844}"/>
              </a:ext>
            </a:extLst>
          </p:cNvPr>
          <p:cNvSpPr>
            <a:spLocks noGrp="1"/>
          </p:cNvSpPr>
          <p:nvPr>
            <p:ph type="title"/>
          </p:nvPr>
        </p:nvSpPr>
        <p:spPr/>
        <p:txBody>
          <a:bodyPr/>
          <a:lstStyle/>
          <a:p>
            <a:r>
              <a:rPr lang="en-US" b="1" dirty="0"/>
              <a:t>Risk Matrix</a:t>
            </a:r>
            <a:endParaRPr lang="en-US" dirty="0"/>
          </a:p>
        </p:txBody>
      </p:sp>
      <p:sp>
        <p:nvSpPr>
          <p:cNvPr id="4" name="Slide Number Placeholder 3">
            <a:extLst>
              <a:ext uri="{FF2B5EF4-FFF2-40B4-BE49-F238E27FC236}">
                <a16:creationId xmlns:a16="http://schemas.microsoft.com/office/drawing/2014/main" id="{8990B309-65C7-463F-8DDA-7F9BE23204EC}"/>
              </a:ext>
            </a:extLst>
          </p:cNvPr>
          <p:cNvSpPr>
            <a:spLocks noGrp="1"/>
          </p:cNvSpPr>
          <p:nvPr>
            <p:ph type="sldNum" sz="quarter" idx="12"/>
          </p:nvPr>
        </p:nvSpPr>
        <p:spPr/>
        <p:txBody>
          <a:bodyPr/>
          <a:lstStyle/>
          <a:p>
            <a:fld id="{29243048-EC6A-4F80-811A-6F79D2D944CD}" type="slidenum">
              <a:rPr lang="en-US" smtClean="0"/>
              <a:t>20</a:t>
            </a:fld>
            <a:endParaRPr lang="en-US"/>
          </a:p>
        </p:txBody>
      </p:sp>
      <p:pic>
        <p:nvPicPr>
          <p:cNvPr id="5" name="Picture 4">
            <a:extLst>
              <a:ext uri="{FF2B5EF4-FFF2-40B4-BE49-F238E27FC236}">
                <a16:creationId xmlns:a16="http://schemas.microsoft.com/office/drawing/2014/main" id="{D0AF8988-B3E8-4B75-B1FF-F83971C55725}"/>
              </a:ext>
            </a:extLst>
          </p:cNvPr>
          <p:cNvPicPr>
            <a:picLocks noChangeAspect="1"/>
          </p:cNvPicPr>
          <p:nvPr/>
        </p:nvPicPr>
        <p:blipFill>
          <a:blip r:embed="rId3"/>
          <a:stretch>
            <a:fillRect/>
          </a:stretch>
        </p:blipFill>
        <p:spPr>
          <a:xfrm>
            <a:off x="2205037" y="962025"/>
            <a:ext cx="7781925" cy="4933950"/>
          </a:xfrm>
          <a:prstGeom prst="rect">
            <a:avLst/>
          </a:prstGeom>
        </p:spPr>
      </p:pic>
    </p:spTree>
    <p:extLst>
      <p:ext uri="{BB962C8B-B14F-4D97-AF65-F5344CB8AC3E}">
        <p14:creationId xmlns:p14="http://schemas.microsoft.com/office/powerpoint/2010/main" val="40457130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20FB61-57F4-4653-BE53-5EE2C740E999}"/>
              </a:ext>
            </a:extLst>
          </p:cNvPr>
          <p:cNvSpPr>
            <a:spLocks noGrp="1"/>
          </p:cNvSpPr>
          <p:nvPr>
            <p:ph type="title"/>
          </p:nvPr>
        </p:nvSpPr>
        <p:spPr>
          <a:xfrm>
            <a:off x="838200" y="174626"/>
            <a:ext cx="10515600" cy="927894"/>
          </a:xfrm>
        </p:spPr>
        <p:txBody>
          <a:bodyPr/>
          <a:lstStyle/>
          <a:p>
            <a:r>
              <a:rPr lang="en-US" b="1" dirty="0"/>
              <a:t>Systems for Scoring Risk  </a:t>
            </a:r>
            <a:endParaRPr lang="en-US" dirty="0"/>
          </a:p>
        </p:txBody>
      </p:sp>
      <p:sp>
        <p:nvSpPr>
          <p:cNvPr id="4" name="Slide Number Placeholder 3">
            <a:extLst>
              <a:ext uri="{FF2B5EF4-FFF2-40B4-BE49-F238E27FC236}">
                <a16:creationId xmlns:a16="http://schemas.microsoft.com/office/drawing/2014/main" id="{2C7E1949-C62A-48C7-9A8B-2687F706FB19}"/>
              </a:ext>
            </a:extLst>
          </p:cNvPr>
          <p:cNvSpPr>
            <a:spLocks noGrp="1"/>
          </p:cNvSpPr>
          <p:nvPr>
            <p:ph type="sldNum" sz="quarter" idx="12"/>
          </p:nvPr>
        </p:nvSpPr>
        <p:spPr/>
        <p:txBody>
          <a:bodyPr/>
          <a:lstStyle/>
          <a:p>
            <a:fld id="{29243048-EC6A-4F80-811A-6F79D2D944CD}" type="slidenum">
              <a:rPr lang="en-US" smtClean="0"/>
              <a:t>21</a:t>
            </a:fld>
            <a:endParaRPr lang="en-US"/>
          </a:p>
        </p:txBody>
      </p:sp>
      <p:sp>
        <p:nvSpPr>
          <p:cNvPr id="3" name="TextBox 2">
            <a:extLst>
              <a:ext uri="{FF2B5EF4-FFF2-40B4-BE49-F238E27FC236}">
                <a16:creationId xmlns:a16="http://schemas.microsoft.com/office/drawing/2014/main" id="{46BFE3CC-7403-4715-B4C1-99A34FAC374A}"/>
              </a:ext>
            </a:extLst>
          </p:cNvPr>
          <p:cNvSpPr txBox="1"/>
          <p:nvPr/>
        </p:nvSpPr>
        <p:spPr>
          <a:xfrm>
            <a:off x="1158240" y="1243584"/>
            <a:ext cx="10144572" cy="5262979"/>
          </a:xfrm>
          <a:prstGeom prst="rect">
            <a:avLst/>
          </a:prstGeom>
          <a:solidFill>
            <a:schemeClr val="bg1"/>
          </a:solidFill>
          <a:effectLst/>
        </p:spPr>
        <p:txBody>
          <a:bodyPr wrap="none" rtlCol="0">
            <a:spAutoFit/>
          </a:bodyPr>
          <a:lstStyle/>
          <a:p>
            <a:r>
              <a:rPr lang="en-US" sz="2800" i="1" dirty="0"/>
              <a:t>Likelihood (L) is combined with Severity (S) to generate Risk Level (R)</a:t>
            </a:r>
          </a:p>
          <a:p>
            <a:pPr marL="457200" indent="-457200">
              <a:buFont typeface="Arial" panose="020B0604020202020204" pitchFamily="34" charset="0"/>
              <a:buChar char="•"/>
            </a:pPr>
            <a:r>
              <a:rPr lang="en-US" sz="2800" dirty="0"/>
              <a:t>Various formulas can be used such as:</a:t>
            </a:r>
          </a:p>
          <a:p>
            <a:endParaRPr lang="en-US" sz="2800" b="1" dirty="0"/>
          </a:p>
          <a:p>
            <a:endParaRPr lang="en-US" sz="2800" b="1" dirty="0"/>
          </a:p>
          <a:p>
            <a:endParaRPr lang="en-US" sz="2800" b="1" dirty="0"/>
          </a:p>
          <a:p>
            <a:endParaRPr lang="en-US" sz="2800" b="1" dirty="0"/>
          </a:p>
          <a:p>
            <a:endParaRPr lang="en-US" sz="2800" b="1" dirty="0"/>
          </a:p>
          <a:p>
            <a:endParaRPr lang="en-US" sz="2800" b="1" dirty="0"/>
          </a:p>
          <a:p>
            <a:endParaRPr lang="en-US" sz="2800" b="1" dirty="0"/>
          </a:p>
          <a:p>
            <a:endParaRPr lang="en-US" sz="2800" b="1" dirty="0"/>
          </a:p>
          <a:p>
            <a:endParaRPr lang="en-US" sz="2800" b="1" dirty="0"/>
          </a:p>
          <a:p>
            <a:endParaRPr lang="en-US" sz="2800" b="1" dirty="0"/>
          </a:p>
        </p:txBody>
      </p:sp>
      <p:pic>
        <p:nvPicPr>
          <p:cNvPr id="10" name="Picture 9">
            <a:extLst>
              <a:ext uri="{FF2B5EF4-FFF2-40B4-BE49-F238E27FC236}">
                <a16:creationId xmlns:a16="http://schemas.microsoft.com/office/drawing/2014/main" id="{E3AF2930-DF74-4808-B72C-BB801EF6D5D6}"/>
              </a:ext>
            </a:extLst>
          </p:cNvPr>
          <p:cNvPicPr>
            <a:picLocks noChangeAspect="1"/>
          </p:cNvPicPr>
          <p:nvPr/>
        </p:nvPicPr>
        <p:blipFill>
          <a:blip r:embed="rId3"/>
          <a:stretch>
            <a:fillRect/>
          </a:stretch>
        </p:blipFill>
        <p:spPr>
          <a:xfrm>
            <a:off x="2933839" y="2414286"/>
            <a:ext cx="5102388" cy="1614487"/>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D21777AF-74EA-4173-A091-E5831F2F2701}"/>
              </a:ext>
            </a:extLst>
          </p:cNvPr>
          <p:cNvPicPr>
            <a:picLocks noChangeAspect="1"/>
          </p:cNvPicPr>
          <p:nvPr/>
        </p:nvPicPr>
        <p:blipFill>
          <a:blip r:embed="rId4"/>
          <a:stretch>
            <a:fillRect/>
          </a:stretch>
        </p:blipFill>
        <p:spPr>
          <a:xfrm>
            <a:off x="3089254" y="4271059"/>
            <a:ext cx="4791558" cy="534194"/>
          </a:xfrm>
          <a:prstGeom prst="rect">
            <a:avLst/>
          </a:prstGeom>
          <a:ln>
            <a:noFill/>
          </a:ln>
          <a:effectLst>
            <a:outerShdw blurRad="292100" dist="139700" dir="2700000" algn="tl" rotWithShape="0">
              <a:srgbClr val="333333">
                <a:alpha val="65000"/>
              </a:srgbClr>
            </a:outerShdw>
          </a:effectLst>
        </p:spPr>
      </p:pic>
      <p:pic>
        <p:nvPicPr>
          <p:cNvPr id="14" name="Picture 13">
            <a:extLst>
              <a:ext uri="{FF2B5EF4-FFF2-40B4-BE49-F238E27FC236}">
                <a16:creationId xmlns:a16="http://schemas.microsoft.com/office/drawing/2014/main" id="{C00CB7D5-FB0D-43E0-BACA-1F1D71464D20}"/>
              </a:ext>
            </a:extLst>
          </p:cNvPr>
          <p:cNvPicPr>
            <a:picLocks noChangeAspect="1"/>
          </p:cNvPicPr>
          <p:nvPr/>
        </p:nvPicPr>
        <p:blipFill>
          <a:blip r:embed="rId5"/>
          <a:stretch>
            <a:fillRect/>
          </a:stretch>
        </p:blipFill>
        <p:spPr>
          <a:xfrm>
            <a:off x="2912521" y="5056741"/>
            <a:ext cx="5145024" cy="76357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675747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246475-3610-46E1-8CA2-F12F482E0D97}"/>
              </a:ext>
            </a:extLst>
          </p:cNvPr>
          <p:cNvSpPr>
            <a:spLocks noGrp="1"/>
          </p:cNvSpPr>
          <p:nvPr>
            <p:ph type="title"/>
          </p:nvPr>
        </p:nvSpPr>
        <p:spPr/>
        <p:txBody>
          <a:bodyPr/>
          <a:lstStyle/>
          <a:p>
            <a:r>
              <a:rPr lang="en-US" b="1" dirty="0"/>
              <a:t>Systems for Scoring Risk</a:t>
            </a:r>
            <a:endParaRPr lang="en-US" dirty="0"/>
          </a:p>
        </p:txBody>
      </p:sp>
      <p:sp>
        <p:nvSpPr>
          <p:cNvPr id="4" name="Slide Number Placeholder 3">
            <a:extLst>
              <a:ext uri="{FF2B5EF4-FFF2-40B4-BE49-F238E27FC236}">
                <a16:creationId xmlns:a16="http://schemas.microsoft.com/office/drawing/2014/main" id="{578C7337-0FC9-4336-AA13-E3CE4FFB11A8}"/>
              </a:ext>
            </a:extLst>
          </p:cNvPr>
          <p:cNvSpPr>
            <a:spLocks noGrp="1"/>
          </p:cNvSpPr>
          <p:nvPr>
            <p:ph type="sldNum" sz="quarter" idx="12"/>
          </p:nvPr>
        </p:nvSpPr>
        <p:spPr/>
        <p:txBody>
          <a:bodyPr/>
          <a:lstStyle/>
          <a:p>
            <a:fld id="{29243048-EC6A-4F80-811A-6F79D2D944CD}" type="slidenum">
              <a:rPr lang="en-US" smtClean="0"/>
              <a:t>22</a:t>
            </a:fld>
            <a:endParaRPr lang="en-US"/>
          </a:p>
        </p:txBody>
      </p:sp>
      <p:pic>
        <p:nvPicPr>
          <p:cNvPr id="3" name="Picture 2">
            <a:extLst>
              <a:ext uri="{FF2B5EF4-FFF2-40B4-BE49-F238E27FC236}">
                <a16:creationId xmlns:a16="http://schemas.microsoft.com/office/drawing/2014/main" id="{A28A959D-AC00-426D-8860-E8184A88D6A3}"/>
              </a:ext>
            </a:extLst>
          </p:cNvPr>
          <p:cNvPicPr>
            <a:picLocks noChangeAspect="1"/>
          </p:cNvPicPr>
          <p:nvPr/>
        </p:nvPicPr>
        <p:blipFill>
          <a:blip r:embed="rId3"/>
          <a:stretch>
            <a:fillRect/>
          </a:stretch>
        </p:blipFill>
        <p:spPr>
          <a:xfrm>
            <a:off x="5377388" y="1690688"/>
            <a:ext cx="6240871" cy="3956880"/>
          </a:xfrm>
          <a:prstGeom prst="rect">
            <a:avLst/>
          </a:prstGeom>
        </p:spPr>
      </p:pic>
      <p:sp>
        <p:nvSpPr>
          <p:cNvPr id="7" name="TextBox 6">
            <a:extLst>
              <a:ext uri="{FF2B5EF4-FFF2-40B4-BE49-F238E27FC236}">
                <a16:creationId xmlns:a16="http://schemas.microsoft.com/office/drawing/2014/main" id="{0BDAE29A-F293-4470-918C-4F983BCEF1F3}"/>
              </a:ext>
            </a:extLst>
          </p:cNvPr>
          <p:cNvSpPr txBox="1"/>
          <p:nvPr/>
        </p:nvSpPr>
        <p:spPr>
          <a:xfrm>
            <a:off x="5723695" y="2076736"/>
            <a:ext cx="939681" cy="369332"/>
          </a:xfrm>
          <a:prstGeom prst="rect">
            <a:avLst/>
          </a:prstGeom>
          <a:solidFill>
            <a:schemeClr val="bg1"/>
          </a:solidFill>
          <a:effectLst>
            <a:outerShdw blurRad="63500" sx="102000" sy="102000" algn="ctr" rotWithShape="0">
              <a:prstClr val="black">
                <a:alpha val="40000"/>
              </a:prstClr>
            </a:outerShdw>
          </a:effectLst>
        </p:spPr>
        <p:txBody>
          <a:bodyPr wrap="none" rtlCol="0">
            <a:spAutoFit/>
          </a:bodyPr>
          <a:lstStyle/>
          <a:p>
            <a:r>
              <a:rPr lang="en-US" dirty="0"/>
              <a:t>S x L = R</a:t>
            </a:r>
          </a:p>
        </p:txBody>
      </p:sp>
      <p:pic>
        <p:nvPicPr>
          <p:cNvPr id="9" name="Picture 8">
            <a:extLst>
              <a:ext uri="{FF2B5EF4-FFF2-40B4-BE49-F238E27FC236}">
                <a16:creationId xmlns:a16="http://schemas.microsoft.com/office/drawing/2014/main" id="{48A6470C-F9F0-4F2F-ACE9-7313F82B1B6B}"/>
              </a:ext>
            </a:extLst>
          </p:cNvPr>
          <p:cNvPicPr>
            <a:picLocks noChangeAspect="1"/>
          </p:cNvPicPr>
          <p:nvPr/>
        </p:nvPicPr>
        <p:blipFill>
          <a:blip r:embed="rId4"/>
          <a:stretch>
            <a:fillRect/>
          </a:stretch>
        </p:blipFill>
        <p:spPr>
          <a:xfrm>
            <a:off x="1232485" y="1957080"/>
            <a:ext cx="3242680" cy="1386576"/>
          </a:xfrm>
          <a:prstGeom prst="rect">
            <a:avLst/>
          </a:prstGeom>
        </p:spPr>
      </p:pic>
      <p:pic>
        <p:nvPicPr>
          <p:cNvPr id="11" name="Picture 10">
            <a:extLst>
              <a:ext uri="{FF2B5EF4-FFF2-40B4-BE49-F238E27FC236}">
                <a16:creationId xmlns:a16="http://schemas.microsoft.com/office/drawing/2014/main" id="{BF9B06CA-7B6E-4537-AA43-233AFDCE1AD2}"/>
              </a:ext>
            </a:extLst>
          </p:cNvPr>
          <p:cNvPicPr>
            <a:picLocks noChangeAspect="1"/>
          </p:cNvPicPr>
          <p:nvPr/>
        </p:nvPicPr>
        <p:blipFill>
          <a:blip r:embed="rId5"/>
          <a:stretch>
            <a:fillRect/>
          </a:stretch>
        </p:blipFill>
        <p:spPr>
          <a:xfrm>
            <a:off x="1232485" y="3429000"/>
            <a:ext cx="3242680" cy="1005084"/>
          </a:xfrm>
          <a:prstGeom prst="rect">
            <a:avLst/>
          </a:prstGeom>
          <a:effectLst/>
        </p:spPr>
      </p:pic>
      <p:pic>
        <p:nvPicPr>
          <p:cNvPr id="13" name="Picture 12">
            <a:extLst>
              <a:ext uri="{FF2B5EF4-FFF2-40B4-BE49-F238E27FC236}">
                <a16:creationId xmlns:a16="http://schemas.microsoft.com/office/drawing/2014/main" id="{BF2A1022-B4EF-4DAB-85E6-C17927D8E393}"/>
              </a:ext>
            </a:extLst>
          </p:cNvPr>
          <p:cNvPicPr>
            <a:picLocks noChangeAspect="1"/>
          </p:cNvPicPr>
          <p:nvPr/>
        </p:nvPicPr>
        <p:blipFill>
          <a:blip r:embed="rId6"/>
          <a:stretch>
            <a:fillRect/>
          </a:stretch>
        </p:blipFill>
        <p:spPr>
          <a:xfrm>
            <a:off x="1227950" y="4534291"/>
            <a:ext cx="3247215" cy="1136525"/>
          </a:xfrm>
          <a:prstGeom prst="rect">
            <a:avLst/>
          </a:prstGeom>
        </p:spPr>
      </p:pic>
    </p:spTree>
    <p:extLst>
      <p:ext uri="{BB962C8B-B14F-4D97-AF65-F5344CB8AC3E}">
        <p14:creationId xmlns:p14="http://schemas.microsoft.com/office/powerpoint/2010/main" val="12297534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1963E1E-6C48-4903-A72E-BC621F46A24E}"/>
              </a:ext>
            </a:extLst>
          </p:cNvPr>
          <p:cNvPicPr>
            <a:picLocks noChangeAspect="1"/>
          </p:cNvPicPr>
          <p:nvPr/>
        </p:nvPicPr>
        <p:blipFill>
          <a:blip r:embed="rId3"/>
          <a:stretch>
            <a:fillRect/>
          </a:stretch>
        </p:blipFill>
        <p:spPr>
          <a:xfrm>
            <a:off x="4815322" y="2667001"/>
            <a:ext cx="6538478" cy="3757612"/>
          </a:xfrm>
          <a:prstGeom prst="rect">
            <a:avLst/>
          </a:prstGeom>
        </p:spPr>
      </p:pic>
      <p:sp>
        <p:nvSpPr>
          <p:cNvPr id="2" name="Title 1">
            <a:extLst>
              <a:ext uri="{FF2B5EF4-FFF2-40B4-BE49-F238E27FC236}">
                <a16:creationId xmlns:a16="http://schemas.microsoft.com/office/drawing/2014/main" id="{C3E0906A-1781-416F-8BEF-908183308492}"/>
              </a:ext>
            </a:extLst>
          </p:cNvPr>
          <p:cNvSpPr>
            <a:spLocks noGrp="1"/>
          </p:cNvSpPr>
          <p:nvPr>
            <p:ph type="title"/>
          </p:nvPr>
        </p:nvSpPr>
        <p:spPr>
          <a:xfrm>
            <a:off x="548640" y="3586162"/>
            <a:ext cx="3669792" cy="1010221"/>
          </a:xfrm>
        </p:spPr>
        <p:txBody>
          <a:bodyPr>
            <a:normAutofit fontScale="90000"/>
          </a:bodyPr>
          <a:lstStyle/>
          <a:p>
            <a:r>
              <a:rPr lang="en-US" b="1" dirty="0"/>
              <a:t>Systems for Scoring Risk</a:t>
            </a:r>
            <a:endParaRPr lang="en-US" dirty="0"/>
          </a:p>
        </p:txBody>
      </p:sp>
      <p:sp>
        <p:nvSpPr>
          <p:cNvPr id="4" name="Slide Number Placeholder 3">
            <a:extLst>
              <a:ext uri="{FF2B5EF4-FFF2-40B4-BE49-F238E27FC236}">
                <a16:creationId xmlns:a16="http://schemas.microsoft.com/office/drawing/2014/main" id="{F6ED6CA9-5B79-40A1-909D-4C383F3F4E2F}"/>
              </a:ext>
            </a:extLst>
          </p:cNvPr>
          <p:cNvSpPr>
            <a:spLocks noGrp="1"/>
          </p:cNvSpPr>
          <p:nvPr>
            <p:ph type="sldNum" sz="quarter" idx="12"/>
          </p:nvPr>
        </p:nvSpPr>
        <p:spPr/>
        <p:txBody>
          <a:bodyPr/>
          <a:lstStyle/>
          <a:p>
            <a:fld id="{29243048-EC6A-4F80-811A-6F79D2D944CD}" type="slidenum">
              <a:rPr lang="en-US" smtClean="0"/>
              <a:t>23</a:t>
            </a:fld>
            <a:endParaRPr lang="en-US"/>
          </a:p>
        </p:txBody>
      </p:sp>
      <p:pic>
        <p:nvPicPr>
          <p:cNvPr id="6" name="Picture 5">
            <a:extLst>
              <a:ext uri="{FF2B5EF4-FFF2-40B4-BE49-F238E27FC236}">
                <a16:creationId xmlns:a16="http://schemas.microsoft.com/office/drawing/2014/main" id="{71EE448F-4271-4D56-89A7-5506D3CABB79}"/>
              </a:ext>
            </a:extLst>
          </p:cNvPr>
          <p:cNvPicPr>
            <a:picLocks noChangeAspect="1"/>
          </p:cNvPicPr>
          <p:nvPr/>
        </p:nvPicPr>
        <p:blipFill>
          <a:blip r:embed="rId4"/>
          <a:stretch>
            <a:fillRect/>
          </a:stretch>
        </p:blipFill>
        <p:spPr>
          <a:xfrm>
            <a:off x="831442" y="136525"/>
            <a:ext cx="10529115" cy="2476499"/>
          </a:xfrm>
          <a:prstGeom prst="rect">
            <a:avLst/>
          </a:prstGeom>
        </p:spPr>
      </p:pic>
    </p:spTree>
    <p:extLst>
      <p:ext uri="{BB962C8B-B14F-4D97-AF65-F5344CB8AC3E}">
        <p14:creationId xmlns:p14="http://schemas.microsoft.com/office/powerpoint/2010/main" val="34061475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557B2C5-BD43-48C7-B9F2-7F2021326F57}"/>
              </a:ext>
            </a:extLst>
          </p:cNvPr>
          <p:cNvSpPr>
            <a:spLocks noGrp="1"/>
          </p:cNvSpPr>
          <p:nvPr>
            <p:ph type="sldNum" sz="quarter" idx="12"/>
          </p:nvPr>
        </p:nvSpPr>
        <p:spPr/>
        <p:txBody>
          <a:bodyPr/>
          <a:lstStyle/>
          <a:p>
            <a:fld id="{29243048-EC6A-4F80-811A-6F79D2D944CD}" type="slidenum">
              <a:rPr lang="en-US" smtClean="0"/>
              <a:t>24</a:t>
            </a:fld>
            <a:endParaRPr lang="en-US"/>
          </a:p>
        </p:txBody>
      </p:sp>
      <p:pic>
        <p:nvPicPr>
          <p:cNvPr id="5" name="Picture 4">
            <a:extLst>
              <a:ext uri="{FF2B5EF4-FFF2-40B4-BE49-F238E27FC236}">
                <a16:creationId xmlns:a16="http://schemas.microsoft.com/office/drawing/2014/main" id="{B1A187C0-2513-4E76-91DD-873CDF059263}"/>
              </a:ext>
            </a:extLst>
          </p:cNvPr>
          <p:cNvPicPr>
            <a:picLocks noChangeAspect="1"/>
          </p:cNvPicPr>
          <p:nvPr/>
        </p:nvPicPr>
        <p:blipFill>
          <a:blip r:embed="rId3"/>
          <a:stretch>
            <a:fillRect/>
          </a:stretch>
        </p:blipFill>
        <p:spPr>
          <a:xfrm>
            <a:off x="347662" y="1016000"/>
            <a:ext cx="11192236" cy="1063625"/>
          </a:xfrm>
          <a:prstGeom prst="rect">
            <a:avLst/>
          </a:prstGeom>
        </p:spPr>
      </p:pic>
      <p:pic>
        <p:nvPicPr>
          <p:cNvPr id="6" name="Picture 5">
            <a:extLst>
              <a:ext uri="{FF2B5EF4-FFF2-40B4-BE49-F238E27FC236}">
                <a16:creationId xmlns:a16="http://schemas.microsoft.com/office/drawing/2014/main" id="{27BA66D9-3F93-426F-8896-C5A0B52BE3E0}"/>
              </a:ext>
            </a:extLst>
          </p:cNvPr>
          <p:cNvPicPr>
            <a:picLocks noChangeAspect="1"/>
          </p:cNvPicPr>
          <p:nvPr/>
        </p:nvPicPr>
        <p:blipFill>
          <a:blip r:embed="rId4"/>
          <a:stretch>
            <a:fillRect/>
          </a:stretch>
        </p:blipFill>
        <p:spPr>
          <a:xfrm>
            <a:off x="4181856" y="2375669"/>
            <a:ext cx="7358042" cy="3842251"/>
          </a:xfrm>
          <a:prstGeom prst="rect">
            <a:avLst/>
          </a:prstGeom>
        </p:spPr>
      </p:pic>
      <p:sp>
        <p:nvSpPr>
          <p:cNvPr id="7" name="Title 1">
            <a:extLst>
              <a:ext uri="{FF2B5EF4-FFF2-40B4-BE49-F238E27FC236}">
                <a16:creationId xmlns:a16="http://schemas.microsoft.com/office/drawing/2014/main" id="{48A3B94A-B12A-4701-96FB-98B0D4EA893E}"/>
              </a:ext>
            </a:extLst>
          </p:cNvPr>
          <p:cNvSpPr txBox="1">
            <a:spLocks/>
          </p:cNvSpPr>
          <p:nvPr/>
        </p:nvSpPr>
        <p:spPr>
          <a:xfrm>
            <a:off x="548640" y="3586162"/>
            <a:ext cx="2752343" cy="1290638"/>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t>Systems for Scoring Risk</a:t>
            </a:r>
            <a:endParaRPr lang="en-US" dirty="0"/>
          </a:p>
        </p:txBody>
      </p:sp>
    </p:spTree>
    <p:extLst>
      <p:ext uri="{BB962C8B-B14F-4D97-AF65-F5344CB8AC3E}">
        <p14:creationId xmlns:p14="http://schemas.microsoft.com/office/powerpoint/2010/main" val="41625105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0BB0520-3D78-4F95-A54D-CDCEBE985308}"/>
              </a:ext>
            </a:extLst>
          </p:cNvPr>
          <p:cNvSpPr>
            <a:spLocks noGrp="1"/>
          </p:cNvSpPr>
          <p:nvPr>
            <p:ph type="sldNum" sz="quarter" idx="12"/>
          </p:nvPr>
        </p:nvSpPr>
        <p:spPr/>
        <p:txBody>
          <a:bodyPr/>
          <a:lstStyle/>
          <a:p>
            <a:fld id="{29243048-EC6A-4F80-811A-6F79D2D944CD}" type="slidenum">
              <a:rPr lang="en-US" smtClean="0"/>
              <a:t>25</a:t>
            </a:fld>
            <a:endParaRPr lang="en-US"/>
          </a:p>
        </p:txBody>
      </p:sp>
      <p:pic>
        <p:nvPicPr>
          <p:cNvPr id="5" name="Picture 4">
            <a:extLst>
              <a:ext uri="{FF2B5EF4-FFF2-40B4-BE49-F238E27FC236}">
                <a16:creationId xmlns:a16="http://schemas.microsoft.com/office/drawing/2014/main" id="{2EF00E39-F1E9-4DA7-88AE-9AE1991840C5}"/>
              </a:ext>
            </a:extLst>
          </p:cNvPr>
          <p:cNvPicPr>
            <a:picLocks noChangeAspect="1"/>
          </p:cNvPicPr>
          <p:nvPr/>
        </p:nvPicPr>
        <p:blipFill>
          <a:blip r:embed="rId3"/>
          <a:stretch>
            <a:fillRect/>
          </a:stretch>
        </p:blipFill>
        <p:spPr>
          <a:xfrm>
            <a:off x="1040106" y="922782"/>
            <a:ext cx="9375482" cy="911224"/>
          </a:xfrm>
          <a:prstGeom prst="rect">
            <a:avLst/>
          </a:prstGeom>
        </p:spPr>
      </p:pic>
      <p:pic>
        <p:nvPicPr>
          <p:cNvPr id="6" name="Picture 5">
            <a:extLst>
              <a:ext uri="{FF2B5EF4-FFF2-40B4-BE49-F238E27FC236}">
                <a16:creationId xmlns:a16="http://schemas.microsoft.com/office/drawing/2014/main" id="{D15C44F7-5A8D-4688-A50A-926A56C42DA1}"/>
              </a:ext>
            </a:extLst>
          </p:cNvPr>
          <p:cNvPicPr>
            <a:picLocks noChangeAspect="1"/>
          </p:cNvPicPr>
          <p:nvPr/>
        </p:nvPicPr>
        <p:blipFill>
          <a:blip r:embed="rId4"/>
          <a:stretch>
            <a:fillRect/>
          </a:stretch>
        </p:blipFill>
        <p:spPr>
          <a:xfrm>
            <a:off x="3072385" y="2290896"/>
            <a:ext cx="7343204" cy="4305166"/>
          </a:xfrm>
          <a:prstGeom prst="rect">
            <a:avLst/>
          </a:prstGeom>
        </p:spPr>
      </p:pic>
      <p:sp>
        <p:nvSpPr>
          <p:cNvPr id="7" name="Title 1">
            <a:extLst>
              <a:ext uri="{FF2B5EF4-FFF2-40B4-BE49-F238E27FC236}">
                <a16:creationId xmlns:a16="http://schemas.microsoft.com/office/drawing/2014/main" id="{AC19BF3B-3F90-4578-A379-D6360123068A}"/>
              </a:ext>
            </a:extLst>
          </p:cNvPr>
          <p:cNvSpPr txBox="1">
            <a:spLocks/>
          </p:cNvSpPr>
          <p:nvPr/>
        </p:nvSpPr>
        <p:spPr>
          <a:xfrm>
            <a:off x="258444" y="3610546"/>
            <a:ext cx="2645664" cy="1193102"/>
          </a:xfrm>
          <a:prstGeom prst="rect">
            <a:avLst/>
          </a:prstGeom>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a:t>Systems for Scoring Risk</a:t>
            </a:r>
            <a:endParaRPr lang="en-US" dirty="0"/>
          </a:p>
        </p:txBody>
      </p:sp>
    </p:spTree>
    <p:extLst>
      <p:ext uri="{BB962C8B-B14F-4D97-AF65-F5344CB8AC3E}">
        <p14:creationId xmlns:p14="http://schemas.microsoft.com/office/powerpoint/2010/main" val="25542051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E2F58BF-12E5-4B5A-AD25-4DAAA2742A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033208C-F6E3-4868-BB87-8770010F9260}"/>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sz="4800" b="1"/>
              <a:t>Risk Screening Tools </a:t>
            </a:r>
            <a:endParaRPr lang="en-US" sz="4800"/>
          </a:p>
        </p:txBody>
      </p:sp>
      <p:sp>
        <p:nvSpPr>
          <p:cNvPr id="12" name="Rectangle 11">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4" name="Rectangle 13">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40233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5" name="Picture 4">
            <a:extLst>
              <a:ext uri="{FF2B5EF4-FFF2-40B4-BE49-F238E27FC236}">
                <a16:creationId xmlns:a16="http://schemas.microsoft.com/office/drawing/2014/main" id="{6A595FC3-E84E-4BEC-BBD7-98915D8A2245}"/>
              </a:ext>
            </a:extLst>
          </p:cNvPr>
          <p:cNvPicPr>
            <a:picLocks noChangeAspect="1"/>
          </p:cNvPicPr>
          <p:nvPr/>
        </p:nvPicPr>
        <p:blipFill rotWithShape="1">
          <a:blip r:embed="rId3"/>
          <a:srcRect l="8429" r="-1" b="-1"/>
          <a:stretch/>
        </p:blipFill>
        <p:spPr>
          <a:xfrm>
            <a:off x="4979322" y="306914"/>
            <a:ext cx="6460074" cy="6049436"/>
          </a:xfrm>
          <a:prstGeom prst="rect">
            <a:avLst/>
          </a:prstGeom>
        </p:spPr>
      </p:pic>
      <p:sp>
        <p:nvSpPr>
          <p:cNvPr id="4" name="Slide Number Placeholder 3">
            <a:extLst>
              <a:ext uri="{FF2B5EF4-FFF2-40B4-BE49-F238E27FC236}">
                <a16:creationId xmlns:a16="http://schemas.microsoft.com/office/drawing/2014/main" id="{AE7319DF-16D8-4313-9436-93224CFE2CAB}"/>
              </a:ext>
            </a:extLst>
          </p:cNvPr>
          <p:cNvSpPr>
            <a:spLocks noGrp="1"/>
          </p:cNvSpPr>
          <p:nvPr>
            <p:ph type="sldNum" sz="quarter" idx="12"/>
          </p:nvPr>
        </p:nvSpPr>
        <p:spPr>
          <a:xfrm>
            <a:off x="9830907" y="6356350"/>
            <a:ext cx="1883111" cy="365125"/>
          </a:xfrm>
        </p:spPr>
        <p:txBody>
          <a:bodyPr vert="horz" lIns="91440" tIns="45720" rIns="91440" bIns="45720" rtlCol="0" anchor="ctr">
            <a:normAutofit/>
          </a:bodyPr>
          <a:lstStyle/>
          <a:p>
            <a:pPr>
              <a:spcAft>
                <a:spcPts val="600"/>
              </a:spcAft>
              <a:defRPr/>
            </a:pPr>
            <a:fld id="{29243048-EC6A-4F80-811A-6F79D2D944CD}" type="slidenum">
              <a:rPr lang="en-US">
                <a:solidFill>
                  <a:schemeClr val="bg1"/>
                </a:solidFill>
                <a:latin typeface="Calibri" panose="020F0502020204030204"/>
              </a:rPr>
              <a:pPr>
                <a:spcAft>
                  <a:spcPts val="600"/>
                </a:spcAft>
                <a:defRPr/>
              </a:pPr>
              <a:t>26</a:t>
            </a:fld>
            <a:endParaRPr lang="en-US">
              <a:solidFill>
                <a:schemeClr val="bg1"/>
              </a:solidFill>
              <a:latin typeface="Calibri" panose="020F0502020204030204"/>
            </a:endParaRPr>
          </a:p>
        </p:txBody>
      </p:sp>
    </p:spTree>
    <p:extLst>
      <p:ext uri="{BB962C8B-B14F-4D97-AF65-F5344CB8AC3E}">
        <p14:creationId xmlns:p14="http://schemas.microsoft.com/office/powerpoint/2010/main" val="2561092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accent2">
                <a:lumMod val="20000"/>
                <a:lumOff val="80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Selecting Risk Assessment Tools</a:t>
            </a:r>
          </a:p>
        </p:txBody>
      </p:sp>
      <p:graphicFrame>
        <p:nvGraphicFramePr>
          <p:cNvPr id="4" name="Content Placeholder 3"/>
          <p:cNvGraphicFramePr>
            <a:graphicFrameLocks noGrp="1"/>
          </p:cNvGraphicFramePr>
          <p:nvPr>
            <p:ph idx="1"/>
          </p:nvPr>
        </p:nvGraphicFramePr>
        <p:xfrm>
          <a:off x="838200" y="1539433"/>
          <a:ext cx="11095299" cy="50118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625469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5020523" y="616544"/>
            <a:ext cx="6487242" cy="5425439"/>
          </a:xfrm>
          <a:prstGeom prst="rect">
            <a:avLst/>
          </a:prstGeom>
          <a:ln>
            <a:noFill/>
          </a:ln>
          <a:effectLst>
            <a:outerShdw blurRad="292100" dist="139700" dir="2700000" algn="tl" rotWithShape="0">
              <a:srgbClr val="333333">
                <a:alpha val="65000"/>
              </a:srgbClr>
            </a:outerShdw>
          </a:effectLst>
        </p:spPr>
      </p:pic>
      <p:cxnSp>
        <p:nvCxnSpPr>
          <p:cNvPr id="7" name="Straight Arrow Connector 6"/>
          <p:cNvCxnSpPr/>
          <p:nvPr/>
        </p:nvCxnSpPr>
        <p:spPr>
          <a:xfrm flipV="1">
            <a:off x="2641600" y="1126262"/>
            <a:ext cx="2570480" cy="92605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2753360" y="2255520"/>
            <a:ext cx="2458720" cy="52832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2763520" y="3329263"/>
            <a:ext cx="244856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2763520" y="3698240"/>
            <a:ext cx="2448560" cy="70104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3068320" y="4307840"/>
            <a:ext cx="2143760" cy="122442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3891280" y="4968240"/>
            <a:ext cx="1320800" cy="56402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3891280" y="4399280"/>
            <a:ext cx="1320800" cy="1132987"/>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DA847A81-1942-4D89-96F7-4F7F568DE074}"/>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432648" y="1028975"/>
            <a:ext cx="4587875" cy="4600575"/>
          </a:xfrm>
          <a:prstGeom prst="rect">
            <a:avLst/>
          </a:prstGeom>
          <a:noFill/>
          <a:ln>
            <a:noFill/>
          </a:ln>
        </p:spPr>
      </p:pic>
    </p:spTree>
    <p:extLst>
      <p:ext uri="{BB962C8B-B14F-4D97-AF65-F5344CB8AC3E}">
        <p14:creationId xmlns:p14="http://schemas.microsoft.com/office/powerpoint/2010/main" val="19373254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7E773EB-1EC1-4E49-9DE2-E6F4604972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0391"/>
            <a:ext cx="12192000" cy="19430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139B9367-DC1B-4712-AE14-5D513FDF3E5B}"/>
              </a:ext>
            </a:extLst>
          </p:cNvPr>
          <p:cNvSpPr>
            <a:spLocks noGrp="1"/>
          </p:cNvSpPr>
          <p:nvPr>
            <p:ph type="title"/>
          </p:nvPr>
        </p:nvSpPr>
        <p:spPr>
          <a:xfrm>
            <a:off x="391378" y="320675"/>
            <a:ext cx="11407487" cy="1325563"/>
          </a:xfrm>
        </p:spPr>
        <p:txBody>
          <a:bodyPr>
            <a:normAutofit/>
          </a:bodyPr>
          <a:lstStyle/>
          <a:p>
            <a:r>
              <a:rPr lang="en-US" sz="5400" b="1">
                <a:solidFill>
                  <a:schemeClr val="bg1"/>
                </a:solidFill>
              </a:rPr>
              <a:t>Summary</a:t>
            </a:r>
            <a:endParaRPr lang="en-US" sz="5400">
              <a:solidFill>
                <a:schemeClr val="bg1"/>
              </a:solidFill>
            </a:endParaRPr>
          </a:p>
        </p:txBody>
      </p:sp>
      <p:sp>
        <p:nvSpPr>
          <p:cNvPr id="4" name="Slide Number Placeholder 3">
            <a:extLst>
              <a:ext uri="{FF2B5EF4-FFF2-40B4-BE49-F238E27FC236}">
                <a16:creationId xmlns:a16="http://schemas.microsoft.com/office/drawing/2014/main" id="{CCD911A1-1482-4B61-8118-3889AFD80C9B}"/>
              </a:ext>
            </a:extLst>
          </p:cNvPr>
          <p:cNvSpPr>
            <a:spLocks noGrp="1"/>
          </p:cNvSpPr>
          <p:nvPr>
            <p:ph type="sldNum" sz="quarter" idx="12"/>
          </p:nvPr>
        </p:nvSpPr>
        <p:spPr>
          <a:xfrm>
            <a:off x="9090426" y="6356350"/>
            <a:ext cx="2743200" cy="365125"/>
          </a:xfrm>
        </p:spPr>
        <p:txBody>
          <a:bodyPr>
            <a:normAutofit/>
          </a:bodyPr>
          <a:lstStyle/>
          <a:p>
            <a:pPr>
              <a:spcAft>
                <a:spcPts val="600"/>
              </a:spcAft>
            </a:pPr>
            <a:fld id="{29243048-EC6A-4F80-811A-6F79D2D944CD}" type="slidenum">
              <a:rPr lang="en-US" smtClean="0"/>
              <a:pPr>
                <a:spcAft>
                  <a:spcPts val="600"/>
                </a:spcAft>
              </a:pPr>
              <a:t>29</a:t>
            </a:fld>
            <a:endParaRPr lang="en-US"/>
          </a:p>
        </p:txBody>
      </p:sp>
      <p:graphicFrame>
        <p:nvGraphicFramePr>
          <p:cNvPr id="6" name="Content Placeholder 2">
            <a:extLst>
              <a:ext uri="{FF2B5EF4-FFF2-40B4-BE49-F238E27FC236}">
                <a16:creationId xmlns:a16="http://schemas.microsoft.com/office/drawing/2014/main" id="{97BC9D0B-BBB8-40AA-8011-28FECF874F28}"/>
              </a:ext>
            </a:extLst>
          </p:cNvPr>
          <p:cNvGraphicFramePr>
            <a:graphicFrameLocks noGrp="1"/>
          </p:cNvGraphicFramePr>
          <p:nvPr>
            <p:ph idx="1"/>
            <p:extLst>
              <p:ext uri="{D42A27DB-BD31-4B8C-83A1-F6EECF244321}">
                <p14:modId xmlns:p14="http://schemas.microsoft.com/office/powerpoint/2010/main" val="3396585110"/>
              </p:ext>
            </p:extLst>
          </p:nvPr>
        </p:nvGraphicFramePr>
        <p:xfrm>
          <a:off x="391379" y="1976293"/>
          <a:ext cx="11407487"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192743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BF87945-A001-489F-9D9B-7D9435F0B9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8639" y="347471"/>
            <a:ext cx="11100816" cy="180136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FD9EBB7-BA18-4155-8C7D-E7859019BBD5}"/>
              </a:ext>
            </a:extLst>
          </p:cNvPr>
          <p:cNvSpPr>
            <a:spLocks noGrp="1"/>
          </p:cNvSpPr>
          <p:nvPr>
            <p:ph type="title"/>
          </p:nvPr>
        </p:nvSpPr>
        <p:spPr>
          <a:xfrm>
            <a:off x="838200" y="585216"/>
            <a:ext cx="10515600" cy="1325563"/>
          </a:xfrm>
        </p:spPr>
        <p:txBody>
          <a:bodyPr>
            <a:normAutofit/>
          </a:bodyPr>
          <a:lstStyle/>
          <a:p>
            <a:r>
              <a:rPr lang="en-US" b="1" dirty="0">
                <a:solidFill>
                  <a:schemeClr val="bg1"/>
                </a:solidFill>
              </a:rPr>
              <a:t>Context</a:t>
            </a:r>
            <a:endParaRPr lang="en-US" dirty="0">
              <a:solidFill>
                <a:schemeClr val="bg1"/>
              </a:solidFill>
            </a:endParaRPr>
          </a:p>
        </p:txBody>
      </p:sp>
      <p:pic>
        <p:nvPicPr>
          <p:cNvPr id="4" name="Picture 3">
            <a:extLst>
              <a:ext uri="{FF2B5EF4-FFF2-40B4-BE49-F238E27FC236}">
                <a16:creationId xmlns:a16="http://schemas.microsoft.com/office/drawing/2014/main" id="{A22D5E00-14A7-4ED6-9AAE-97299756CE98}"/>
              </a:ext>
            </a:extLst>
          </p:cNvPr>
          <p:cNvPicPr>
            <a:picLocks noChangeAspect="1"/>
          </p:cNvPicPr>
          <p:nvPr/>
        </p:nvPicPr>
        <p:blipFill rotWithShape="1">
          <a:blip r:embed="rId3"/>
          <a:srcRect l="1180" r="2" b="2"/>
          <a:stretch/>
        </p:blipFill>
        <p:spPr>
          <a:xfrm>
            <a:off x="272920" y="2148525"/>
            <a:ext cx="7431964" cy="4362004"/>
          </a:xfrm>
          <a:prstGeom prst="rect">
            <a:avLst/>
          </a:prstGeom>
        </p:spPr>
      </p:pic>
      <p:sp>
        <p:nvSpPr>
          <p:cNvPr id="3" name="Content Placeholder 2">
            <a:extLst>
              <a:ext uri="{FF2B5EF4-FFF2-40B4-BE49-F238E27FC236}">
                <a16:creationId xmlns:a16="http://schemas.microsoft.com/office/drawing/2014/main" id="{80CFD592-5EA8-44C4-8D87-6E4CDADEF792}"/>
              </a:ext>
            </a:extLst>
          </p:cNvPr>
          <p:cNvSpPr>
            <a:spLocks noGrp="1"/>
          </p:cNvSpPr>
          <p:nvPr>
            <p:ph idx="1"/>
          </p:nvPr>
        </p:nvSpPr>
        <p:spPr>
          <a:xfrm>
            <a:off x="8099298" y="2502111"/>
            <a:ext cx="3803904" cy="3660185"/>
          </a:xfrm>
        </p:spPr>
        <p:txBody>
          <a:bodyPr anchor="ctr">
            <a:normAutofit/>
          </a:bodyPr>
          <a:lstStyle/>
          <a:p>
            <a:r>
              <a:rPr lang="en-US" sz="2200" dirty="0"/>
              <a:t>In terms of risk management, the ‘context’ provides direction and meaning. </a:t>
            </a:r>
          </a:p>
        </p:txBody>
      </p:sp>
      <p:sp>
        <p:nvSpPr>
          <p:cNvPr id="5" name="Slide Number Placeholder 4">
            <a:extLst>
              <a:ext uri="{FF2B5EF4-FFF2-40B4-BE49-F238E27FC236}">
                <a16:creationId xmlns:a16="http://schemas.microsoft.com/office/drawing/2014/main" id="{C9D67E41-B914-4E79-B52E-E69A21B4A055}"/>
              </a:ext>
            </a:extLst>
          </p:cNvPr>
          <p:cNvSpPr>
            <a:spLocks noGrp="1"/>
          </p:cNvSpPr>
          <p:nvPr>
            <p:ph type="sldNum" sz="quarter" idx="12"/>
          </p:nvPr>
        </p:nvSpPr>
        <p:spPr/>
        <p:txBody>
          <a:bodyPr/>
          <a:lstStyle/>
          <a:p>
            <a:fld id="{29243048-EC6A-4F80-811A-6F79D2D944CD}" type="slidenum">
              <a:rPr lang="en-US" smtClean="0"/>
              <a:t>3</a:t>
            </a:fld>
            <a:endParaRPr lang="en-US"/>
          </a:p>
        </p:txBody>
      </p:sp>
    </p:spTree>
    <p:extLst>
      <p:ext uri="{BB962C8B-B14F-4D97-AF65-F5344CB8AC3E}">
        <p14:creationId xmlns:p14="http://schemas.microsoft.com/office/powerpoint/2010/main" val="19138803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4B88F67-3EC1-4701-9E36-33553A9E3DB6}"/>
              </a:ext>
            </a:extLst>
          </p:cNvPr>
          <p:cNvSpPr>
            <a:spLocks noGrp="1"/>
          </p:cNvSpPr>
          <p:nvPr>
            <p:ph type="title"/>
          </p:nvPr>
        </p:nvSpPr>
        <p:spPr>
          <a:xfrm>
            <a:off x="556532" y="643467"/>
            <a:ext cx="11210925" cy="744836"/>
          </a:xfrm>
          <a:prstGeom prst="ellipse">
            <a:avLst/>
          </a:prstGeom>
        </p:spPr>
        <p:txBody>
          <a:bodyPr vert="horz" lIns="91440" tIns="45720" rIns="91440" bIns="45720" rtlCol="0" anchor="ctr">
            <a:normAutofit/>
          </a:bodyPr>
          <a:lstStyle/>
          <a:p>
            <a:pPr algn="ctr"/>
            <a:r>
              <a:rPr lang="en-US" sz="3000" b="1" kern="1200">
                <a:solidFill>
                  <a:schemeClr val="bg1"/>
                </a:solidFill>
                <a:latin typeface="+mj-lt"/>
                <a:ea typeface="+mj-ea"/>
                <a:cs typeface="+mj-cs"/>
              </a:rPr>
              <a:t>Context and the Decision-Making Process</a:t>
            </a:r>
            <a:endParaRPr lang="en-US" sz="3000" kern="1200">
              <a:solidFill>
                <a:schemeClr val="bg1"/>
              </a:solidFill>
              <a:latin typeface="+mj-lt"/>
              <a:ea typeface="+mj-ea"/>
              <a:cs typeface="+mj-cs"/>
            </a:endParaRPr>
          </a:p>
        </p:txBody>
      </p:sp>
      <p:pic>
        <p:nvPicPr>
          <p:cNvPr id="8" name="Picture 7">
            <a:extLst>
              <a:ext uri="{FF2B5EF4-FFF2-40B4-BE49-F238E27FC236}">
                <a16:creationId xmlns:a16="http://schemas.microsoft.com/office/drawing/2014/main" id="{37CF7825-3671-4059-BF4C-5827E6588619}"/>
              </a:ext>
            </a:extLst>
          </p:cNvPr>
          <p:cNvPicPr>
            <a:picLocks noChangeAspect="1"/>
          </p:cNvPicPr>
          <p:nvPr/>
        </p:nvPicPr>
        <p:blipFill>
          <a:blip r:embed="rId3"/>
          <a:stretch>
            <a:fillRect/>
          </a:stretch>
        </p:blipFill>
        <p:spPr>
          <a:xfrm>
            <a:off x="643467" y="2066618"/>
            <a:ext cx="10905066" cy="3611417"/>
          </a:xfrm>
          <a:prstGeom prst="rect">
            <a:avLst/>
          </a:prstGeom>
        </p:spPr>
      </p:pic>
      <p:sp>
        <p:nvSpPr>
          <p:cNvPr id="4" name="Slide Number Placeholder 3">
            <a:extLst>
              <a:ext uri="{FF2B5EF4-FFF2-40B4-BE49-F238E27FC236}">
                <a16:creationId xmlns:a16="http://schemas.microsoft.com/office/drawing/2014/main" id="{33455CF3-C977-4B72-9190-53FA4D63559B}"/>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29243048-EC6A-4F80-811A-6F79D2D944CD}" type="slidenum">
              <a:rPr lang="en-US"/>
              <a:pPr>
                <a:spcAft>
                  <a:spcPts val="600"/>
                </a:spcAft>
              </a:pPr>
              <a:t>4</a:t>
            </a:fld>
            <a:endParaRPr lang="en-US"/>
          </a:p>
        </p:txBody>
      </p:sp>
    </p:spTree>
    <p:extLst>
      <p:ext uri="{BB962C8B-B14F-4D97-AF65-F5344CB8AC3E}">
        <p14:creationId xmlns:p14="http://schemas.microsoft.com/office/powerpoint/2010/main" val="24107326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CEB41C5C-0F34-4DDA-9D7C-5E717F35F6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384" y="303591"/>
            <a:ext cx="4334256" cy="5896743"/>
          </a:xfrm>
          <a:prstGeom prst="rect">
            <a:avLst/>
          </a:prstGeom>
          <a:solidFill>
            <a:schemeClr val="tx1">
              <a:lumMod val="75000"/>
              <a:lumOff val="25000"/>
            </a:schemeClr>
          </a:solidFill>
          <a:ln w="127000" cap="sq" cmpd="thinThick">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B2EEB0A-286B-42FD-B45D-19042AAE09FA}"/>
              </a:ext>
            </a:extLst>
          </p:cNvPr>
          <p:cNvSpPr>
            <a:spLocks noGrp="1"/>
          </p:cNvSpPr>
          <p:nvPr>
            <p:ph type="title"/>
          </p:nvPr>
        </p:nvSpPr>
        <p:spPr>
          <a:xfrm>
            <a:off x="594360" y="640263"/>
            <a:ext cx="3822192" cy="1344975"/>
          </a:xfrm>
        </p:spPr>
        <p:txBody>
          <a:bodyPr vert="horz" lIns="91440" tIns="45720" rIns="91440" bIns="45720" rtlCol="0" anchor="ctr">
            <a:normAutofit/>
          </a:bodyPr>
          <a:lstStyle/>
          <a:p>
            <a:r>
              <a:rPr lang="en-US" sz="2800" b="1" kern="1200">
                <a:solidFill>
                  <a:schemeClr val="bg1"/>
                </a:solidFill>
                <a:latin typeface="+mj-lt"/>
                <a:ea typeface="+mj-ea"/>
                <a:cs typeface="+mj-cs"/>
              </a:rPr>
              <a:t>Context and the Decision-Making Process</a:t>
            </a:r>
            <a:endParaRPr lang="en-US" sz="2800" kern="1200">
              <a:solidFill>
                <a:schemeClr val="bg1"/>
              </a:solidFill>
              <a:latin typeface="+mj-lt"/>
              <a:ea typeface="+mj-ea"/>
              <a:cs typeface="+mj-cs"/>
            </a:endParaRPr>
          </a:p>
        </p:txBody>
      </p:sp>
      <p:cxnSp>
        <p:nvCxnSpPr>
          <p:cNvPr id="17" name="Straight Connector 16">
            <a:extLst>
              <a:ext uri="{FF2B5EF4-FFF2-40B4-BE49-F238E27FC236}">
                <a16:creationId xmlns:a16="http://schemas.microsoft.com/office/drawing/2014/main" id="{57E1E5E6-F385-4E9C-B201-BA5BDE5CAD5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04088" y="2050687"/>
            <a:ext cx="3685032" cy="0"/>
          </a:xfrm>
          <a:prstGeom prst="line">
            <a:avLst/>
          </a:prstGeom>
          <a:ln w="22225">
            <a:solidFill>
              <a:srgbClr val="E7E6E6"/>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F7A1E5C-8042-46C6-9B8F-157DF2C93FB4}"/>
              </a:ext>
            </a:extLst>
          </p:cNvPr>
          <p:cNvSpPr txBox="1"/>
          <p:nvPr/>
        </p:nvSpPr>
        <p:spPr>
          <a:xfrm>
            <a:off x="593610" y="2121763"/>
            <a:ext cx="3822192" cy="3773010"/>
          </a:xfrm>
          <a:prstGeom prst="rect">
            <a:avLst/>
          </a:prstGeom>
        </p:spPr>
        <p:txBody>
          <a:bodyPr vert="horz" lIns="91440" tIns="45720" rIns="91440" bIns="45720" rtlCol="0">
            <a:normAutofit/>
          </a:bodyPr>
          <a:lstStyle/>
          <a:p>
            <a:pPr marL="228600" indent="-228600">
              <a:lnSpc>
                <a:spcPct val="90000"/>
              </a:lnSpc>
              <a:spcAft>
                <a:spcPts val="600"/>
              </a:spcAft>
              <a:buFont typeface="Arial" panose="020B0604020202020204" pitchFamily="34" charset="0"/>
              <a:buChar char="•"/>
            </a:pPr>
            <a:r>
              <a:rPr lang="en-US" sz="2000" dirty="0">
                <a:solidFill>
                  <a:schemeClr val="bg1"/>
                </a:solidFill>
              </a:rPr>
              <a:t>Define decision  </a:t>
            </a:r>
          </a:p>
          <a:p>
            <a:pPr marL="228600" lvl="0" indent="-228600">
              <a:lnSpc>
                <a:spcPct val="90000"/>
              </a:lnSpc>
              <a:spcAft>
                <a:spcPts val="600"/>
              </a:spcAft>
              <a:buFont typeface="Arial" panose="020B0604020202020204" pitchFamily="34" charset="0"/>
              <a:buChar char="•"/>
              <a:defRPr/>
            </a:pPr>
            <a:r>
              <a:rPr lang="en-US" sz="2000" dirty="0">
                <a:solidFill>
                  <a:schemeClr val="bg1"/>
                </a:solidFill>
              </a:rPr>
              <a:t>Identify decision makers and stakeholders</a:t>
            </a:r>
          </a:p>
          <a:p>
            <a:pPr marL="228600" lvl="0" indent="-228600">
              <a:lnSpc>
                <a:spcPct val="90000"/>
              </a:lnSpc>
              <a:spcAft>
                <a:spcPts val="600"/>
              </a:spcAft>
              <a:buFont typeface="Arial" panose="020B0604020202020204" pitchFamily="34" charset="0"/>
              <a:buChar char="•"/>
              <a:defRPr/>
            </a:pPr>
            <a:r>
              <a:rPr lang="en-US" sz="2000" dirty="0">
                <a:solidFill>
                  <a:schemeClr val="bg1"/>
                </a:solidFill>
              </a:rPr>
              <a:t>Identify options </a:t>
            </a:r>
          </a:p>
          <a:p>
            <a:pPr marL="228600" lvl="0" indent="-228600">
              <a:lnSpc>
                <a:spcPct val="90000"/>
              </a:lnSpc>
              <a:spcAft>
                <a:spcPts val="600"/>
              </a:spcAft>
              <a:buFont typeface="Arial" panose="020B0604020202020204" pitchFamily="34" charset="0"/>
              <a:buChar char="•"/>
              <a:defRPr/>
            </a:pPr>
            <a:r>
              <a:rPr lang="en-US" sz="2000" dirty="0">
                <a:solidFill>
                  <a:schemeClr val="bg1"/>
                </a:solidFill>
              </a:rPr>
              <a:t>Identify influences </a:t>
            </a:r>
          </a:p>
          <a:p>
            <a:pPr marL="228600" lvl="0" indent="-228600">
              <a:lnSpc>
                <a:spcPct val="90000"/>
              </a:lnSpc>
              <a:spcAft>
                <a:spcPts val="600"/>
              </a:spcAft>
              <a:buFont typeface="Arial" panose="020B0604020202020204" pitchFamily="34" charset="0"/>
              <a:buChar char="•"/>
              <a:defRPr/>
            </a:pPr>
            <a:r>
              <a:rPr lang="en-US" sz="2000" dirty="0">
                <a:solidFill>
                  <a:schemeClr val="bg1"/>
                </a:solidFill>
              </a:rPr>
              <a:t>Gather information</a:t>
            </a:r>
          </a:p>
        </p:txBody>
      </p:sp>
      <p:pic>
        <p:nvPicPr>
          <p:cNvPr id="9" name="Picture 8">
            <a:extLst>
              <a:ext uri="{FF2B5EF4-FFF2-40B4-BE49-F238E27FC236}">
                <a16:creationId xmlns:a16="http://schemas.microsoft.com/office/drawing/2014/main" id="{58CBD46E-5A6A-4B6F-996F-A4B01D6A456A}"/>
              </a:ext>
            </a:extLst>
          </p:cNvPr>
          <p:cNvPicPr>
            <a:picLocks noChangeAspect="1"/>
          </p:cNvPicPr>
          <p:nvPr/>
        </p:nvPicPr>
        <p:blipFill>
          <a:blip r:embed="rId3"/>
          <a:stretch>
            <a:fillRect/>
          </a:stretch>
        </p:blipFill>
        <p:spPr>
          <a:xfrm>
            <a:off x="5110716" y="1067819"/>
            <a:ext cx="6596652" cy="4566912"/>
          </a:xfrm>
          <a:prstGeom prst="rect">
            <a:avLst/>
          </a:prstGeom>
        </p:spPr>
      </p:pic>
      <p:sp>
        <p:nvSpPr>
          <p:cNvPr id="4" name="Slide Number Placeholder 3">
            <a:extLst>
              <a:ext uri="{FF2B5EF4-FFF2-40B4-BE49-F238E27FC236}">
                <a16:creationId xmlns:a16="http://schemas.microsoft.com/office/drawing/2014/main" id="{7A0A10B2-FA71-482C-BA41-425E4C39B0E1}"/>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29243048-EC6A-4F80-811A-6F79D2D944CD}" type="slidenum">
              <a:rPr lang="en-US" smtClean="0"/>
              <a:pPr>
                <a:spcAft>
                  <a:spcPts val="600"/>
                </a:spcAft>
              </a:pPr>
              <a:t>5</a:t>
            </a:fld>
            <a:endParaRPr lang="en-US"/>
          </a:p>
        </p:txBody>
      </p:sp>
    </p:spTree>
    <p:extLst>
      <p:ext uri="{BB962C8B-B14F-4D97-AF65-F5344CB8AC3E}">
        <p14:creationId xmlns:p14="http://schemas.microsoft.com/office/powerpoint/2010/main" val="2732266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7" name="Rectangle 8">
            <a:extLst>
              <a:ext uri="{FF2B5EF4-FFF2-40B4-BE49-F238E27FC236}">
                <a16:creationId xmlns:a16="http://schemas.microsoft.com/office/drawing/2014/main" id="{3B854194-185D-494D-905C-7C7CB2E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10">
            <a:extLst>
              <a:ext uri="{FF2B5EF4-FFF2-40B4-BE49-F238E27FC236}">
                <a16:creationId xmlns:a16="http://schemas.microsoft.com/office/drawing/2014/main" id="{B4F5FA0D-0104-4987-8241-EFF7C85B88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9" name="Picture 12">
            <a:extLst>
              <a:ext uri="{FF2B5EF4-FFF2-40B4-BE49-F238E27FC236}">
                <a16:creationId xmlns:a16="http://schemas.microsoft.com/office/drawing/2014/main" id="{2897127E-6CEF-446C-BE87-93B7C46E49D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2C44D4E-AF45-4B53-99E7-58145254018E}"/>
              </a:ext>
            </a:extLst>
          </p:cNvPr>
          <p:cNvSpPr>
            <a:spLocks noGrp="1"/>
          </p:cNvSpPr>
          <p:nvPr>
            <p:ph type="title"/>
          </p:nvPr>
        </p:nvSpPr>
        <p:spPr>
          <a:xfrm>
            <a:off x="640079" y="2053641"/>
            <a:ext cx="3669161" cy="2760098"/>
          </a:xfrm>
        </p:spPr>
        <p:txBody>
          <a:bodyPr>
            <a:normAutofit/>
          </a:bodyPr>
          <a:lstStyle/>
          <a:p>
            <a:r>
              <a:rPr lang="en-US">
                <a:solidFill>
                  <a:srgbClr val="FFFFFF"/>
                </a:solidFill>
              </a:rPr>
              <a:t>Purpose, Scope and Objectives</a:t>
            </a:r>
          </a:p>
        </p:txBody>
      </p:sp>
      <p:sp>
        <p:nvSpPr>
          <p:cNvPr id="40" name="Content Placeholder 2">
            <a:extLst>
              <a:ext uri="{FF2B5EF4-FFF2-40B4-BE49-F238E27FC236}">
                <a16:creationId xmlns:a16="http://schemas.microsoft.com/office/drawing/2014/main" id="{3AEA2AB3-DA24-4471-A353-13B37916EE18}"/>
              </a:ext>
            </a:extLst>
          </p:cNvPr>
          <p:cNvSpPr>
            <a:spLocks noGrp="1"/>
          </p:cNvSpPr>
          <p:nvPr>
            <p:ph idx="1"/>
          </p:nvPr>
        </p:nvSpPr>
        <p:spPr>
          <a:xfrm>
            <a:off x="6090574" y="801866"/>
            <a:ext cx="5306084" cy="5230634"/>
          </a:xfrm>
        </p:spPr>
        <p:txBody>
          <a:bodyPr anchor="ctr">
            <a:normAutofit/>
          </a:bodyPr>
          <a:lstStyle/>
          <a:p>
            <a:r>
              <a:rPr lang="en-US" sz="2400">
                <a:solidFill>
                  <a:srgbClr val="000000"/>
                </a:solidFill>
              </a:rPr>
              <a:t>A critical part of the planning is the establishment of the purpose, parameters, limits and scope of a risk management project. </a:t>
            </a:r>
          </a:p>
          <a:p>
            <a:r>
              <a:rPr lang="en-US" sz="2400">
                <a:solidFill>
                  <a:srgbClr val="000000"/>
                </a:solidFill>
              </a:rPr>
              <a:t>The purpose and scope should be defined upfront by the organization and reviewed and revised as necessary during the process. </a:t>
            </a:r>
          </a:p>
          <a:p>
            <a:endParaRPr lang="en-US" sz="2400">
              <a:solidFill>
                <a:srgbClr val="000000"/>
              </a:solidFill>
            </a:endParaRPr>
          </a:p>
        </p:txBody>
      </p:sp>
      <p:sp>
        <p:nvSpPr>
          <p:cNvPr id="4" name="Slide Number Placeholder 3">
            <a:extLst>
              <a:ext uri="{FF2B5EF4-FFF2-40B4-BE49-F238E27FC236}">
                <a16:creationId xmlns:a16="http://schemas.microsoft.com/office/drawing/2014/main" id="{36416BB7-EA11-4A06-89FB-F4E9EE90AEA9}"/>
              </a:ext>
            </a:extLst>
          </p:cNvPr>
          <p:cNvSpPr>
            <a:spLocks noGrp="1"/>
          </p:cNvSpPr>
          <p:nvPr>
            <p:ph type="sldNum" sz="quarter" idx="12"/>
          </p:nvPr>
        </p:nvSpPr>
        <p:spPr>
          <a:xfrm>
            <a:off x="10825930" y="6223702"/>
            <a:ext cx="570728" cy="314067"/>
          </a:xfrm>
        </p:spPr>
        <p:txBody>
          <a:bodyPr>
            <a:normAutofit/>
          </a:bodyPr>
          <a:lstStyle/>
          <a:p>
            <a:pPr>
              <a:spcAft>
                <a:spcPts val="600"/>
              </a:spcAft>
            </a:pPr>
            <a:fld id="{29243048-EC6A-4F80-811A-6F79D2D944CD}" type="slidenum">
              <a:rPr lang="en-US" sz="1000">
                <a:solidFill>
                  <a:srgbClr val="898989"/>
                </a:solidFill>
              </a:rPr>
              <a:pPr>
                <a:spcAft>
                  <a:spcPts val="600"/>
                </a:spcAft>
              </a:pPr>
              <a:t>6</a:t>
            </a:fld>
            <a:endParaRPr lang="en-US" sz="1000">
              <a:solidFill>
                <a:srgbClr val="898989"/>
              </a:solidFill>
            </a:endParaRPr>
          </a:p>
        </p:txBody>
      </p:sp>
    </p:spTree>
    <p:extLst>
      <p:ext uri="{BB962C8B-B14F-4D97-AF65-F5344CB8AC3E}">
        <p14:creationId xmlns:p14="http://schemas.microsoft.com/office/powerpoint/2010/main" val="29434510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 name="Rectangle 43">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9F35EA4-B0BA-44F8-B3BA-B82AF0159C54}"/>
              </a:ext>
            </a:extLst>
          </p:cNvPr>
          <p:cNvSpPr>
            <a:spLocks noGrp="1"/>
          </p:cNvSpPr>
          <p:nvPr>
            <p:ph type="title"/>
          </p:nvPr>
        </p:nvSpPr>
        <p:spPr>
          <a:xfrm>
            <a:off x="643467" y="321734"/>
            <a:ext cx="10905066" cy="1135737"/>
          </a:xfrm>
        </p:spPr>
        <p:txBody>
          <a:bodyPr>
            <a:normAutofit/>
          </a:bodyPr>
          <a:lstStyle/>
          <a:p>
            <a:r>
              <a:rPr lang="en-US" sz="3600"/>
              <a:t>Purpose, Scope and Objectives</a:t>
            </a:r>
          </a:p>
        </p:txBody>
      </p:sp>
      <p:sp>
        <p:nvSpPr>
          <p:cNvPr id="46" name="Rectangle 45">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Isosceles Triangle 47">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Isosceles Triangle 49">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 name="Picture 39">
            <a:extLst>
              <a:ext uri="{FF2B5EF4-FFF2-40B4-BE49-F238E27FC236}">
                <a16:creationId xmlns:a16="http://schemas.microsoft.com/office/drawing/2014/main" id="{A74C8C1C-D61E-4E24-9DC1-4E162204F6AF}"/>
              </a:ext>
            </a:extLst>
          </p:cNvPr>
          <p:cNvPicPr>
            <a:picLocks noChangeAspect="1"/>
          </p:cNvPicPr>
          <p:nvPr/>
        </p:nvPicPr>
        <p:blipFill rotWithShape="1">
          <a:blip r:embed="rId3"/>
          <a:srcRect l="33396" r="20854" b="1"/>
          <a:stretch/>
        </p:blipFill>
        <p:spPr>
          <a:xfrm>
            <a:off x="8129870" y="2236816"/>
            <a:ext cx="3486312" cy="3486312"/>
          </a:xfrm>
          <a:custGeom>
            <a:avLst/>
            <a:gdLst/>
            <a:ahLst/>
            <a:cxnLst/>
            <a:rect l="l" t="t" r="r" b="b"/>
            <a:pathLst>
              <a:path w="4291285" h="4291285">
                <a:moveTo>
                  <a:pt x="2145643" y="0"/>
                </a:moveTo>
                <a:lnTo>
                  <a:pt x="4291285" y="2145643"/>
                </a:lnTo>
                <a:lnTo>
                  <a:pt x="2145643" y="4291285"/>
                </a:lnTo>
                <a:lnTo>
                  <a:pt x="0" y="2145643"/>
                </a:lnTo>
                <a:close/>
              </a:path>
            </a:pathLst>
          </a:custGeom>
        </p:spPr>
      </p:pic>
      <p:sp>
        <p:nvSpPr>
          <p:cNvPr id="4" name="Slide Number Placeholder 3">
            <a:extLst>
              <a:ext uri="{FF2B5EF4-FFF2-40B4-BE49-F238E27FC236}">
                <a16:creationId xmlns:a16="http://schemas.microsoft.com/office/drawing/2014/main" id="{F14481B6-9225-4CE1-87E4-E5127C3B22C4}"/>
              </a:ext>
            </a:extLst>
          </p:cNvPr>
          <p:cNvSpPr>
            <a:spLocks noGrp="1"/>
          </p:cNvSpPr>
          <p:nvPr>
            <p:ph type="sldNum" sz="quarter" idx="12"/>
          </p:nvPr>
        </p:nvSpPr>
        <p:spPr>
          <a:xfrm>
            <a:off x="8805333" y="6356350"/>
            <a:ext cx="2743200" cy="365125"/>
          </a:xfrm>
        </p:spPr>
        <p:txBody>
          <a:bodyPr>
            <a:normAutofit/>
          </a:bodyPr>
          <a:lstStyle/>
          <a:p>
            <a:pPr>
              <a:spcAft>
                <a:spcPts val="600"/>
              </a:spcAft>
            </a:pPr>
            <a:fld id="{29243048-EC6A-4F80-811A-6F79D2D944CD}" type="slidenum">
              <a:rPr lang="en-US"/>
              <a:pPr>
                <a:spcAft>
                  <a:spcPts val="600"/>
                </a:spcAft>
              </a:pPr>
              <a:t>7</a:t>
            </a:fld>
            <a:endParaRPr lang="en-US"/>
          </a:p>
        </p:txBody>
      </p:sp>
      <p:graphicFrame>
        <p:nvGraphicFramePr>
          <p:cNvPr id="34" name="Content Placeholder 4">
            <a:extLst>
              <a:ext uri="{FF2B5EF4-FFF2-40B4-BE49-F238E27FC236}">
                <a16:creationId xmlns:a16="http://schemas.microsoft.com/office/drawing/2014/main" id="{A851F2AB-AFD3-4FB8-AEDC-215DBF253C66}"/>
              </a:ext>
            </a:extLst>
          </p:cNvPr>
          <p:cNvGraphicFramePr>
            <a:graphicFrameLocks/>
          </p:cNvGraphicFramePr>
          <p:nvPr>
            <p:extLst>
              <p:ext uri="{D42A27DB-BD31-4B8C-83A1-F6EECF244321}">
                <p14:modId xmlns:p14="http://schemas.microsoft.com/office/powerpoint/2010/main" val="2695548175"/>
              </p:ext>
            </p:extLst>
          </p:nvPr>
        </p:nvGraphicFramePr>
        <p:xfrm>
          <a:off x="643468" y="1782981"/>
          <a:ext cx="6842935" cy="439398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42170991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10">
            <a:extLst>
              <a:ext uri="{FF2B5EF4-FFF2-40B4-BE49-F238E27FC236}">
                <a16:creationId xmlns:a16="http://schemas.microsoft.com/office/drawing/2014/main" id="{4C608BEB-860E-4094-8511-78603564A7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059050" cy="6858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3C71BE6A-93C9-41F6-91E7-FC9AB79E95AD}"/>
              </a:ext>
            </a:extLst>
          </p:cNvPr>
          <p:cNvSpPr>
            <a:spLocks noGrp="1"/>
          </p:cNvSpPr>
          <p:nvPr>
            <p:ph type="title"/>
          </p:nvPr>
        </p:nvSpPr>
        <p:spPr>
          <a:xfrm>
            <a:off x="838200" y="1412488"/>
            <a:ext cx="2899189" cy="4363844"/>
          </a:xfrm>
        </p:spPr>
        <p:txBody>
          <a:bodyPr anchor="t">
            <a:normAutofit/>
          </a:bodyPr>
          <a:lstStyle/>
          <a:p>
            <a:r>
              <a:rPr lang="en-US" sz="4000" b="1">
                <a:solidFill>
                  <a:srgbClr val="FFFFFF"/>
                </a:solidFill>
              </a:rPr>
              <a:t>External and Internal Context</a:t>
            </a:r>
            <a:endParaRPr lang="en-US" sz="4000">
              <a:solidFill>
                <a:srgbClr val="FFFFFF"/>
              </a:solidFill>
            </a:endParaRPr>
          </a:p>
        </p:txBody>
      </p:sp>
      <p:sp>
        <p:nvSpPr>
          <p:cNvPr id="5" name="Content Placeholder 4">
            <a:extLst>
              <a:ext uri="{FF2B5EF4-FFF2-40B4-BE49-F238E27FC236}">
                <a16:creationId xmlns:a16="http://schemas.microsoft.com/office/drawing/2014/main" id="{CC3C5B1B-1879-478C-85D8-5396D918BCF6}"/>
              </a:ext>
            </a:extLst>
          </p:cNvPr>
          <p:cNvSpPr>
            <a:spLocks noGrp="1"/>
          </p:cNvSpPr>
          <p:nvPr>
            <p:ph sz="half" idx="1"/>
          </p:nvPr>
        </p:nvSpPr>
        <p:spPr>
          <a:xfrm>
            <a:off x="4380855" y="1412489"/>
            <a:ext cx="3427283" cy="4363844"/>
          </a:xfrm>
          <a:scene3d>
            <a:camera prst="orthographicFront"/>
            <a:lightRig rig="threePt" dir="t"/>
          </a:scene3d>
        </p:spPr>
        <p:txBody>
          <a:bodyPr>
            <a:normAutofit/>
          </a:bodyPr>
          <a:lstStyle/>
          <a:p>
            <a:pPr marL="0" indent="0">
              <a:buNone/>
            </a:pPr>
            <a:r>
              <a:rPr lang="en-US" sz="1700"/>
              <a:t>External</a:t>
            </a:r>
          </a:p>
          <a:p>
            <a:r>
              <a:rPr lang="en-US" sz="1700"/>
              <a:t>social and cultural environments</a:t>
            </a:r>
          </a:p>
          <a:p>
            <a:r>
              <a:rPr lang="en-US" sz="1700"/>
              <a:t>external stakeholders’ (customers, suppliers, public, etc.)</a:t>
            </a:r>
          </a:p>
          <a:p>
            <a:r>
              <a:rPr lang="en-US" sz="1700"/>
              <a:t>legal and political climate</a:t>
            </a:r>
          </a:p>
          <a:p>
            <a:r>
              <a:rPr lang="en-US" sz="1700"/>
              <a:t>regulatory aspects</a:t>
            </a:r>
          </a:p>
          <a:p>
            <a:r>
              <a:rPr lang="en-US" sz="1700"/>
              <a:t>competitive factors</a:t>
            </a:r>
          </a:p>
          <a:p>
            <a:r>
              <a:rPr lang="en-US" sz="1700"/>
              <a:t>key business drivers</a:t>
            </a:r>
          </a:p>
          <a:p>
            <a:r>
              <a:rPr lang="en-US" sz="1700"/>
              <a:t>financial influences</a:t>
            </a:r>
          </a:p>
          <a:p>
            <a:r>
              <a:rPr lang="en-US" sz="1700"/>
              <a:t>economic climate and outlook</a:t>
            </a:r>
          </a:p>
          <a:p>
            <a:r>
              <a:rPr lang="en-US" sz="1700"/>
              <a:t>potential changes and developments</a:t>
            </a:r>
          </a:p>
        </p:txBody>
      </p:sp>
      <p:cxnSp>
        <p:nvCxnSpPr>
          <p:cNvPr id="13" name="Straight Connector 12">
            <a:extLst>
              <a:ext uri="{FF2B5EF4-FFF2-40B4-BE49-F238E27FC236}">
                <a16:creationId xmlns:a16="http://schemas.microsoft.com/office/drawing/2014/main" id="{1F16A8D4-FE87-4604-88B2-394B5D1EB43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129871" y="1412488"/>
            <a:ext cx="0" cy="365760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 name="Content Placeholder 5">
            <a:extLst>
              <a:ext uri="{FF2B5EF4-FFF2-40B4-BE49-F238E27FC236}">
                <a16:creationId xmlns:a16="http://schemas.microsoft.com/office/drawing/2014/main" id="{A05D76F9-AE2E-45E4-BBDA-81C2A43354B7}"/>
              </a:ext>
            </a:extLst>
          </p:cNvPr>
          <p:cNvSpPr>
            <a:spLocks noGrp="1"/>
          </p:cNvSpPr>
          <p:nvPr>
            <p:ph sz="half" idx="2"/>
          </p:nvPr>
        </p:nvSpPr>
        <p:spPr>
          <a:xfrm>
            <a:off x="8451604" y="1412489"/>
            <a:ext cx="3197701" cy="4363844"/>
          </a:xfrm>
          <a:scene3d>
            <a:camera prst="orthographicFront"/>
            <a:lightRig rig="threePt" dir="t"/>
          </a:scene3d>
        </p:spPr>
        <p:txBody>
          <a:bodyPr>
            <a:normAutofit/>
          </a:bodyPr>
          <a:lstStyle/>
          <a:p>
            <a:pPr marL="0" indent="0">
              <a:buNone/>
            </a:pPr>
            <a:r>
              <a:rPr lang="en-US" sz="1700"/>
              <a:t>Internal </a:t>
            </a:r>
          </a:p>
          <a:p>
            <a:r>
              <a:rPr lang="en-US" sz="1700"/>
              <a:t>culture, perceptions and values</a:t>
            </a:r>
          </a:p>
          <a:p>
            <a:r>
              <a:rPr lang="en-US" sz="1700"/>
              <a:t>mission, goals and objectives</a:t>
            </a:r>
          </a:p>
          <a:p>
            <a:r>
              <a:rPr lang="en-US" sz="1700"/>
              <a:t>strategy, structure and management style</a:t>
            </a:r>
          </a:p>
          <a:p>
            <a:r>
              <a:rPr lang="en-US" sz="1700"/>
              <a:t>communication structure</a:t>
            </a:r>
          </a:p>
          <a:p>
            <a:r>
              <a:rPr lang="en-US" sz="1700"/>
              <a:t>capabilities, resources and knowledge</a:t>
            </a:r>
          </a:p>
          <a:p>
            <a:r>
              <a:rPr lang="en-US" sz="1700"/>
              <a:t>stakeholders</a:t>
            </a:r>
          </a:p>
          <a:p>
            <a:r>
              <a:rPr lang="en-US" sz="1700"/>
              <a:t>decision-makers</a:t>
            </a:r>
          </a:p>
          <a:p>
            <a:r>
              <a:rPr lang="en-US" sz="1700"/>
              <a:t>policies, practices and protocols</a:t>
            </a:r>
          </a:p>
        </p:txBody>
      </p:sp>
      <p:sp>
        <p:nvSpPr>
          <p:cNvPr id="4" name="Slide Number Placeholder 3">
            <a:extLst>
              <a:ext uri="{FF2B5EF4-FFF2-40B4-BE49-F238E27FC236}">
                <a16:creationId xmlns:a16="http://schemas.microsoft.com/office/drawing/2014/main" id="{8D1F76C0-1EE6-4035-8D02-18897DC79BF1}"/>
              </a:ext>
            </a:extLst>
          </p:cNvPr>
          <p:cNvSpPr>
            <a:spLocks noGrp="1"/>
          </p:cNvSpPr>
          <p:nvPr>
            <p:ph type="sldNum" sz="quarter" idx="12"/>
          </p:nvPr>
        </p:nvSpPr>
        <p:spPr>
          <a:xfrm>
            <a:off x="9202366" y="6356350"/>
            <a:ext cx="2151434" cy="365125"/>
          </a:xfrm>
        </p:spPr>
        <p:txBody>
          <a:bodyPr>
            <a:normAutofit/>
          </a:bodyPr>
          <a:lstStyle/>
          <a:p>
            <a:pPr>
              <a:spcAft>
                <a:spcPts val="600"/>
              </a:spcAft>
            </a:pPr>
            <a:fld id="{29243048-EC6A-4F80-811A-6F79D2D944CD}" type="slidenum">
              <a:rPr lang="en-US" smtClean="0"/>
              <a:pPr>
                <a:spcAft>
                  <a:spcPts val="600"/>
                </a:spcAft>
              </a:pPr>
              <a:t>8</a:t>
            </a:fld>
            <a:endParaRPr lang="en-US"/>
          </a:p>
        </p:txBody>
      </p:sp>
    </p:spTree>
    <p:extLst>
      <p:ext uri="{BB962C8B-B14F-4D97-AF65-F5344CB8AC3E}">
        <p14:creationId xmlns:p14="http://schemas.microsoft.com/office/powerpoint/2010/main" val="25437766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close up of a light&#10;&#10;Description automatically generated">
            <a:extLst>
              <a:ext uri="{FF2B5EF4-FFF2-40B4-BE49-F238E27FC236}">
                <a16:creationId xmlns:a16="http://schemas.microsoft.com/office/drawing/2014/main" id="{69DB461F-521B-4D3F-BE5A-110EA5AA9F01}"/>
              </a:ext>
            </a:extLst>
          </p:cNvPr>
          <p:cNvPicPr>
            <a:picLocks noChangeAspect="1"/>
          </p:cNvPicPr>
          <p:nvPr/>
        </p:nvPicPr>
        <p:blipFill rotWithShape="1">
          <a:blip r:embed="rId3"/>
          <a:srcRect l="26530" t="9091" r="2801" b="1"/>
          <a:stretch/>
        </p:blipFill>
        <p:spPr>
          <a:xfrm>
            <a:off x="3523488" y="10"/>
            <a:ext cx="8668512" cy="6857990"/>
          </a:xfrm>
          <a:prstGeom prst="rect">
            <a:avLst/>
          </a:prstGeom>
        </p:spPr>
      </p:pic>
      <p:sp>
        <p:nvSpPr>
          <p:cNvPr id="17" name="Rectangle 16">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E982F9B-D788-4A9F-B6B7-23324CCBC46C}"/>
              </a:ext>
            </a:extLst>
          </p:cNvPr>
          <p:cNvSpPr>
            <a:spLocks noGrp="1"/>
          </p:cNvSpPr>
          <p:nvPr>
            <p:ph type="title"/>
          </p:nvPr>
        </p:nvSpPr>
        <p:spPr>
          <a:xfrm>
            <a:off x="477981" y="1122363"/>
            <a:ext cx="4023360" cy="844427"/>
          </a:xfrm>
        </p:spPr>
        <p:txBody>
          <a:bodyPr vert="horz" lIns="91440" tIns="45720" rIns="91440" bIns="45720" rtlCol="0" anchor="b">
            <a:normAutofit/>
          </a:bodyPr>
          <a:lstStyle/>
          <a:p>
            <a:r>
              <a:rPr lang="en-US" sz="4800" dirty="0"/>
              <a:t>Exercise	</a:t>
            </a:r>
          </a:p>
        </p:txBody>
      </p:sp>
      <p:sp>
        <p:nvSpPr>
          <p:cNvPr id="19" name="Rectangle 18">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1" name="Rectangle 20">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BAE38BB2-8445-4E13-A2FB-4C53716E72CA}"/>
              </a:ext>
            </a:extLst>
          </p:cNvPr>
          <p:cNvSpPr>
            <a:spLocks noGrp="1"/>
          </p:cNvSpPr>
          <p:nvPr>
            <p:ph type="sldNum" sz="quarter" idx="12"/>
          </p:nvPr>
        </p:nvSpPr>
        <p:spPr>
          <a:xfrm>
            <a:off x="8970819" y="6356350"/>
            <a:ext cx="2743200" cy="365125"/>
          </a:xfrm>
        </p:spPr>
        <p:txBody>
          <a:bodyPr vert="horz" lIns="91440" tIns="45720" rIns="91440" bIns="45720" rtlCol="0" anchor="ctr">
            <a:normAutofit/>
          </a:bodyPr>
          <a:lstStyle/>
          <a:p>
            <a:pPr>
              <a:spcAft>
                <a:spcPts val="600"/>
              </a:spcAft>
              <a:defRPr/>
            </a:pPr>
            <a:fld id="{29243048-EC6A-4F80-811A-6F79D2D944CD}" type="slidenum">
              <a:rPr lang="en-US">
                <a:solidFill>
                  <a:schemeClr val="bg1"/>
                </a:solidFill>
                <a:latin typeface="Calibri" panose="020F0502020204030204"/>
              </a:rPr>
              <a:pPr>
                <a:spcAft>
                  <a:spcPts val="600"/>
                </a:spcAft>
                <a:defRPr/>
              </a:pPr>
              <a:t>9</a:t>
            </a:fld>
            <a:endParaRPr lang="en-US">
              <a:solidFill>
                <a:schemeClr val="bg1"/>
              </a:solidFill>
              <a:latin typeface="Calibri" panose="020F0502020204030204"/>
            </a:endParaRPr>
          </a:p>
        </p:txBody>
      </p:sp>
      <p:pic>
        <p:nvPicPr>
          <p:cNvPr id="9" name="Picture 8">
            <a:extLst>
              <a:ext uri="{FF2B5EF4-FFF2-40B4-BE49-F238E27FC236}">
                <a16:creationId xmlns:a16="http://schemas.microsoft.com/office/drawing/2014/main" id="{37CD1AEF-A932-4927-A2CF-3DF0F57CAB88}"/>
              </a:ext>
            </a:extLst>
          </p:cNvPr>
          <p:cNvPicPr>
            <a:picLocks noChangeAspect="1"/>
          </p:cNvPicPr>
          <p:nvPr/>
        </p:nvPicPr>
        <p:blipFill>
          <a:blip r:embed="rId4"/>
          <a:stretch>
            <a:fillRect/>
          </a:stretch>
        </p:blipFill>
        <p:spPr>
          <a:xfrm>
            <a:off x="732075" y="2051050"/>
            <a:ext cx="6477000" cy="4305300"/>
          </a:xfrm>
          <a:prstGeom prst="rect">
            <a:avLst/>
          </a:prstGeom>
        </p:spPr>
      </p:pic>
    </p:spTree>
    <p:extLst>
      <p:ext uri="{BB962C8B-B14F-4D97-AF65-F5344CB8AC3E}">
        <p14:creationId xmlns:p14="http://schemas.microsoft.com/office/powerpoint/2010/main" val="4145229082"/>
      </p:ext>
    </p:extLst>
  </p:cSld>
  <p:clrMapOvr>
    <a:overrideClrMapping bg1="lt1" tx1="dk1" bg2="lt2" tx2="dk2" accent1="accent1" accent2="accent2" accent3="accent3" accent4="accent4" accent5="accent5" accent6="accent6" hlink="hlink" folHlink="folHlink"/>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TotalTime>
  <Words>3326</Words>
  <Application>Microsoft Office PowerPoint</Application>
  <PresentationFormat>Widescreen</PresentationFormat>
  <Paragraphs>236</Paragraphs>
  <Slides>29</Slides>
  <Notes>29</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29</vt:i4>
      </vt:variant>
    </vt:vector>
  </HeadingPairs>
  <TitlesOfParts>
    <vt:vector size="36" baseType="lpstr">
      <vt:lpstr>Arial</vt:lpstr>
      <vt:lpstr>Calibri</vt:lpstr>
      <vt:lpstr>Calibri Light</vt:lpstr>
      <vt:lpstr>Times New Roman</vt:lpstr>
      <vt:lpstr>Office Theme</vt:lpstr>
      <vt:lpstr>2_Office Theme</vt:lpstr>
      <vt:lpstr>Office Theme</vt:lpstr>
      <vt:lpstr>Chapter 4 -  Planning the Assessment</vt:lpstr>
      <vt:lpstr>Planning</vt:lpstr>
      <vt:lpstr>Context</vt:lpstr>
      <vt:lpstr>Context and the Decision-Making Process</vt:lpstr>
      <vt:lpstr>Context and the Decision-Making Process</vt:lpstr>
      <vt:lpstr>Purpose, Scope and Objectives</vt:lpstr>
      <vt:lpstr>Purpose, Scope and Objectives</vt:lpstr>
      <vt:lpstr>External and Internal Context</vt:lpstr>
      <vt:lpstr>Exercise </vt:lpstr>
      <vt:lpstr>Risk Criteria</vt:lpstr>
      <vt:lpstr>Risk Criteria Selection</vt:lpstr>
      <vt:lpstr>Risk Characterization</vt:lpstr>
      <vt:lpstr>Risk Characterization –  Simple Qualitative Model </vt:lpstr>
      <vt:lpstr>Risk Characterization</vt:lpstr>
      <vt:lpstr>Risk Factors </vt:lpstr>
      <vt:lpstr>Risk Level Descriptions  </vt:lpstr>
      <vt:lpstr>Risk Level Descriptions– Severity Levels </vt:lpstr>
      <vt:lpstr>Acceptable Level of Risk</vt:lpstr>
      <vt:lpstr>Action Guidelines </vt:lpstr>
      <vt:lpstr>Risk Matrix</vt:lpstr>
      <vt:lpstr>Systems for Scoring Risk  </vt:lpstr>
      <vt:lpstr>Systems for Scoring Risk</vt:lpstr>
      <vt:lpstr>Systems for Scoring Risk</vt:lpstr>
      <vt:lpstr>PowerPoint Presentation</vt:lpstr>
      <vt:lpstr>PowerPoint Presentation</vt:lpstr>
      <vt:lpstr>Risk Screening Tools </vt:lpstr>
      <vt:lpstr>Selecting Risk Assessment Tools</vt:lpstr>
      <vt:lpstr>PowerPoint Presentation</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3-  Planning the Assessment</dc:title>
  <dc:creator>Jan Lyon</dc:creator>
  <cp:lastModifiedBy>Georgi Popov</cp:lastModifiedBy>
  <cp:revision>4</cp:revision>
  <dcterms:created xsi:type="dcterms:W3CDTF">2020-07-24T19:05:46Z</dcterms:created>
  <dcterms:modified xsi:type="dcterms:W3CDTF">2021-01-23T19:04:36Z</dcterms:modified>
</cp:coreProperties>
</file>